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14"/>
  </p:notesMasterIdLst>
  <p:handoutMasterIdLst>
    <p:handoutMasterId r:id="rId15"/>
  </p:handoutMasterIdLst>
  <p:sldIdLst>
    <p:sldId id="1175" r:id="rId2"/>
    <p:sldId id="11090798" r:id="rId3"/>
    <p:sldId id="11090799" r:id="rId4"/>
    <p:sldId id="11090800" r:id="rId5"/>
    <p:sldId id="11090801" r:id="rId6"/>
    <p:sldId id="11090796" r:id="rId7"/>
    <p:sldId id="11090775" r:id="rId8"/>
    <p:sldId id="11090807" r:id="rId9"/>
    <p:sldId id="11090808" r:id="rId10"/>
    <p:sldId id="11090809" r:id="rId11"/>
    <p:sldId id="11090805" r:id="rId12"/>
    <p:sldId id="11090806" r:id="rId13"/>
  </p:sldIdLst>
  <p:sldSz cx="12192000" cy="6858000"/>
  <p:notesSz cx="6792913" cy="9925050"/>
  <p:embeddedFontLst>
    <p:embeddedFont>
      <p:font typeface="微软雅黑" panose="020B0503020204020204" pitchFamily="34" charset="-122"/>
      <p:regular r:id="rId16"/>
      <p:bold r:id="rId17"/>
    </p:embeddedFont>
  </p:embeddedFontLst>
  <p:custDataLst>
    <p:tags r:id="rId18"/>
  </p:custDataLst>
  <p:defaultTextStyle>
    <a:defPPr>
      <a:defRPr lang="zh-CN"/>
    </a:defPPr>
    <a:lvl1pPr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48" userDrawn="1">
          <p15:clr>
            <a:srgbClr val="A4A3A4"/>
          </p15:clr>
        </p15:guide>
        <p15:guide id="2" pos="258" userDrawn="1">
          <p15:clr>
            <a:srgbClr val="A4A3A4"/>
          </p15:clr>
        </p15:guide>
        <p15:guide id="3" pos="7520" userDrawn="1">
          <p15:clr>
            <a:srgbClr val="A4A3A4"/>
          </p15:clr>
        </p15:guide>
        <p15:guide id="4" orient="horz" pos="617" userDrawn="1">
          <p15:clr>
            <a:srgbClr val="A4A3A4"/>
          </p15:clr>
        </p15:guide>
      </p15:sldGuideLst>
    </p:ext>
    <p:ext uri="{2D200454-40CA-4A62-9FC3-DE9A4176ACB9}">
      <p15:notesGuideLst xmlns:p15="http://schemas.microsoft.com/office/powerpoint/2012/main">
        <p15:guide id="1" orient="horz" pos="2982">
          <p15:clr>
            <a:srgbClr val="A4A3A4"/>
          </p15:clr>
        </p15:guide>
        <p15:guide id="2" pos="211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黄杰" initials="黄杰" lastIdx="1" clrIdx="0"/>
  <p:cmAuthor id="1" name="seu-kfzx"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7E"/>
    <a:srgbClr val="ED7D31"/>
    <a:srgbClr val="214F87"/>
    <a:srgbClr val="EAEFF7"/>
    <a:srgbClr val="0070C0"/>
    <a:srgbClr val="071F65"/>
    <a:srgbClr val="00B0F0"/>
    <a:srgbClr val="9DC3E6"/>
    <a:srgbClr val="F2F2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0" autoAdjust="0"/>
    <p:restoredTop sz="83622" autoAdjust="0"/>
  </p:normalViewPr>
  <p:slideViewPr>
    <p:cSldViewPr showGuides="1">
      <p:cViewPr varScale="1">
        <p:scale>
          <a:sx n="110" d="100"/>
          <a:sy n="110" d="100"/>
        </p:scale>
        <p:origin x="396" y="108"/>
      </p:cViewPr>
      <p:guideLst>
        <p:guide orient="horz" pos="248"/>
        <p:guide pos="258"/>
        <p:guide pos="7520"/>
        <p:guide orient="horz" pos="617"/>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102"/>
      </p:cViewPr>
      <p:guideLst>
        <p:guide orient="horz" pos="2982"/>
        <p:guide pos="211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3596" cy="496253"/>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9939" name="Rectangle 3"/>
          <p:cNvSpPr>
            <a:spLocks noGrp="1" noChangeArrowheads="1"/>
          </p:cNvSpPr>
          <p:nvPr>
            <p:ph type="dt" sz="quarter" idx="1"/>
          </p:nvPr>
        </p:nvSpPr>
        <p:spPr bwMode="auto">
          <a:xfrm>
            <a:off x="3847745" y="0"/>
            <a:ext cx="2943596" cy="496253"/>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ea typeface="宋体" panose="02010600030101010101" pitchFamily="2" charset="-122"/>
              </a:defRPr>
            </a:lvl1pPr>
          </a:lstStyle>
          <a:p>
            <a:pPr>
              <a:defRPr/>
            </a:pPr>
            <a:fld id="{56824EDB-28DE-40B4-BC3C-B9A2BFD5FB5D}" type="datetimeFigureOut">
              <a:rPr lang="zh-CN" altLang="en-US"/>
              <a:t>2024-8-30</a:t>
            </a:fld>
            <a:endParaRPr lang="en-US" altLang="zh-CN"/>
          </a:p>
        </p:txBody>
      </p:sp>
      <p:sp>
        <p:nvSpPr>
          <p:cNvPr id="39940" name="Rectangle 4"/>
          <p:cNvSpPr>
            <a:spLocks noGrp="1" noChangeArrowheads="1"/>
          </p:cNvSpPr>
          <p:nvPr>
            <p:ph type="ftr" sz="quarter" idx="2"/>
          </p:nvPr>
        </p:nvSpPr>
        <p:spPr bwMode="auto">
          <a:xfrm>
            <a:off x="0" y="9427075"/>
            <a:ext cx="2943596" cy="496253"/>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Arial" panose="020B0604020202020204" pitchFamily="34" charset="0"/>
                <a:ea typeface="宋体" panose="02010600030101010101" pitchFamily="2" charset="-122"/>
              </a:defRPr>
            </a:lvl1pPr>
          </a:lstStyle>
          <a:p>
            <a:pPr>
              <a:defRPr/>
            </a:pPr>
            <a:endParaRPr lang="en-US" altLang="zh-CN"/>
          </a:p>
        </p:txBody>
      </p:sp>
      <p:sp>
        <p:nvSpPr>
          <p:cNvPr id="39941" name="Rectangle 5"/>
          <p:cNvSpPr>
            <a:spLocks noGrp="1" noChangeArrowheads="1"/>
          </p:cNvSpPr>
          <p:nvPr>
            <p:ph type="sldNum" sz="quarter" idx="3"/>
          </p:nvPr>
        </p:nvSpPr>
        <p:spPr bwMode="auto">
          <a:xfrm>
            <a:off x="3847745" y="9427075"/>
            <a:ext cx="2943596" cy="496253"/>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a:latin typeface="Arial" panose="020B0604020202020204" pitchFamily="34" charset="0"/>
                <a:ea typeface="宋体" panose="02010600030101010101" pitchFamily="2" charset="-122"/>
              </a:defRPr>
            </a:lvl1pPr>
          </a:lstStyle>
          <a:p>
            <a:pPr>
              <a:defRPr/>
            </a:pPr>
            <a:fld id="{A2F4CEE0-9B1E-4098-B829-885938830872}" type="slidenum">
              <a:rPr lang="zh-CN" altLang="en-US"/>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3596" cy="49625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7745" y="0"/>
            <a:ext cx="2943596" cy="49625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91F4212-CAE4-4B41-B40A-05DBC7407DD8}" type="datetimeFigureOut">
              <a:rPr lang="zh-CN" altLang="en-US"/>
              <a:t>2024-8-30</a:t>
            </a:fld>
            <a:endParaRPr lang="zh-CN" altLang="en-US"/>
          </a:p>
        </p:txBody>
      </p:sp>
      <p:sp>
        <p:nvSpPr>
          <p:cNvPr id="4" name="幻灯片图像占位符 3"/>
          <p:cNvSpPr>
            <a:spLocks noGrp="1" noRot="1" noChangeAspect="1"/>
          </p:cNvSpPr>
          <p:nvPr>
            <p:ph type="sldImg" idx="2"/>
          </p:nvPr>
        </p:nvSpPr>
        <p:spPr>
          <a:xfrm>
            <a:off x="88900" y="744538"/>
            <a:ext cx="6615113" cy="3721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292" y="4714399"/>
            <a:ext cx="5434330" cy="4466273"/>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7075"/>
            <a:ext cx="2943596" cy="49625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7745" y="9427075"/>
            <a:ext cx="2943596" cy="496253"/>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8E9A867-AC43-4DB1-9E7C-BF3B77BC3B4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4" name="灯片编号占位符 3"/>
          <p:cNvSpPr>
            <a:spLocks noGrp="1"/>
          </p:cNvSpPr>
          <p:nvPr>
            <p:ph type="sldNum" sz="quarter" idx="5"/>
          </p:nvPr>
        </p:nvSpPr>
        <p:spPr/>
        <p:txBody>
          <a:bodyPr/>
          <a:lstStyle/>
          <a:p>
            <a:pPr>
              <a:defRPr/>
            </a:pPr>
            <a:fld id="{EF804E6E-EC31-4C47-985F-F20D430B0D8E}" type="slidenum">
              <a:rPr lang="zh-CN" altLang="en-US" smtClean="0"/>
              <a:t>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8" name="图片 1"/>
          <p:cNvPicPr>
            <a:picLocks noChangeAspect="1"/>
          </p:cNvPicPr>
          <p:nvPr userDrawn="1"/>
        </p:nvPicPr>
        <p:blipFill>
          <a:blip r:embed="rId2" cstate="print"/>
          <a:srcRect/>
          <a:stretch>
            <a:fillRect/>
          </a:stretch>
        </p:blipFill>
        <p:spPr bwMode="auto">
          <a:xfrm>
            <a:off x="9984432" y="116632"/>
            <a:ext cx="2207683" cy="630238"/>
          </a:xfrm>
          <a:prstGeom prst="rect">
            <a:avLst/>
          </a:prstGeom>
          <a:noFill/>
          <a:ln w="9525">
            <a:noFill/>
            <a:miter lim="800000"/>
            <a:headEnd/>
            <a:tailEnd/>
          </a:ln>
        </p:spPr>
      </p:pic>
      <p:sp>
        <p:nvSpPr>
          <p:cNvPr id="11" name="Rectangle 16"/>
          <p:cNvSpPr>
            <a:spLocks noChangeArrowheads="1"/>
          </p:cNvSpPr>
          <p:nvPr userDrawn="1"/>
        </p:nvSpPr>
        <p:spPr bwMode="auto">
          <a:xfrm>
            <a:off x="11140704" y="6482478"/>
            <a:ext cx="716863" cy="246221"/>
          </a:xfrm>
          <a:prstGeom prst="rect">
            <a:avLst/>
          </a:prstGeom>
          <a:noFill/>
          <a:ln w="9525">
            <a:noFill/>
            <a:miter lim="800000"/>
          </a:ln>
          <a:effectLst/>
        </p:spPr>
        <p:txBody>
          <a:bodyPr wrap="none" anchor="ctr">
            <a:spAutoFit/>
          </a:bodyPr>
          <a:lstStyle/>
          <a:p>
            <a:pPr algn="r"/>
            <a:r>
              <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rPr>
              <a:t>Page </a:t>
            </a:r>
            <a:fld id="{EF3EC440-CB3B-4DE1-A4DD-D77EAF6474E4}" type="slidenum">
              <a:rPr lang="en-US" altLang="zh-CN" sz="1000" b="1">
                <a:solidFill>
                  <a:schemeClr val="tx1">
                    <a:lumMod val="65000"/>
                    <a:lumOff val="35000"/>
                  </a:schemeClr>
                </a:solidFill>
                <a:latin typeface="微软雅黑" panose="020B0503020204020204" pitchFamily="34" charset="-122"/>
                <a:ea typeface="微软雅黑" panose="020B0503020204020204" pitchFamily="34" charset="-122"/>
              </a:rPr>
              <a:t>‹#›</a:t>
            </a:fld>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4625"/>
            <a:ext cx="12504712" cy="713914"/>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889703" y="6390853"/>
            <a:ext cx="12746343" cy="47134"/>
          </a:xfrm>
          <a:prstGeom prst="rect">
            <a:avLst/>
          </a:prstGeom>
        </p:spPr>
      </p:pic>
      <p:sp>
        <p:nvSpPr>
          <p:cNvPr id="3" name="文本框 2"/>
          <p:cNvSpPr txBox="1"/>
          <p:nvPr userDrawn="1"/>
        </p:nvSpPr>
        <p:spPr>
          <a:xfrm>
            <a:off x="-1091840" y="365503"/>
            <a:ext cx="1110163" cy="874407"/>
          </a:xfrm>
          <a:prstGeom prst="rect">
            <a:avLst/>
          </a:prstGeom>
          <a:noFill/>
        </p:spPr>
        <p:txBody>
          <a:bodyPr wrap="square">
            <a:spAutoFit/>
          </a:bodyPr>
          <a:lstStyle/>
          <a:p>
            <a:pPr algn="just" fontAlgn="auto">
              <a:lnSpc>
                <a:spcPct val="150000"/>
              </a:lnSpc>
              <a:spcBef>
                <a:spcPts val="0"/>
              </a:spcBef>
              <a:spcAft>
                <a:spcPts val="0"/>
              </a:spcAft>
            </a:pPr>
            <a:r>
              <a:rPr lang="en-US" altLang="zh-CN" sz="1800" dirty="0">
                <a:solidFill>
                  <a:srgbClr val="333333"/>
                </a:solidFill>
                <a:latin typeface="微软雅黑" panose="020B0503020204020204" pitchFamily="34" charset="-122"/>
                <a:ea typeface="微软雅黑" panose="020B0503020204020204" pitchFamily="34" charset="-122"/>
              </a:rPr>
              <a:t>24/20</a:t>
            </a:r>
            <a:r>
              <a:rPr lang="zh-CN" altLang="en-US" sz="1800" dirty="0">
                <a:solidFill>
                  <a:srgbClr val="333333"/>
                </a:solidFill>
                <a:latin typeface="微软雅黑" panose="020B0503020204020204" pitchFamily="34" charset="-122"/>
                <a:ea typeface="微软雅黑" panose="020B0503020204020204" pitchFamily="34" charset="-122"/>
              </a:rPr>
              <a:t>号</a:t>
            </a:r>
            <a:endParaRPr lang="en-US" altLang="zh-CN" sz="1800" dirty="0">
              <a:solidFill>
                <a:srgbClr val="333333"/>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0"/>
              </a:spcAft>
            </a:pPr>
            <a:r>
              <a:rPr lang="en-US" altLang="zh-CN" sz="1800" kern="1200" dirty="0">
                <a:solidFill>
                  <a:srgbClr val="333333"/>
                </a:solidFill>
                <a:latin typeface="微软雅黑" panose="020B0503020204020204" pitchFamily="34" charset="-122"/>
                <a:ea typeface="微软雅黑" panose="020B0503020204020204" pitchFamily="34" charset="-122"/>
                <a:cs typeface="+mn-cs"/>
              </a:rPr>
              <a:t>32</a:t>
            </a:r>
            <a:r>
              <a:rPr lang="zh-CN" altLang="en-US" sz="1800" kern="1200" dirty="0">
                <a:solidFill>
                  <a:srgbClr val="333333"/>
                </a:solidFill>
                <a:latin typeface="微软雅黑" panose="020B0503020204020204" pitchFamily="34" charset="-122"/>
                <a:ea typeface="微软雅黑" panose="020B0503020204020204" pitchFamily="34" charset="-122"/>
                <a:cs typeface="+mn-cs"/>
              </a:rPr>
              <a:t>号</a:t>
            </a:r>
            <a:endParaRPr lang="en-US" altLang="zh-CN" sz="1800" kern="1200" dirty="0">
              <a:solidFill>
                <a:srgbClr val="333333"/>
              </a:solidFill>
              <a:latin typeface="微软雅黑" panose="020B0503020204020204" pitchFamily="34" charset="-122"/>
              <a:ea typeface="微软雅黑" panose="020B0503020204020204" pitchFamily="34" charset="-122"/>
              <a:cs typeface="+mn-cs"/>
            </a:endParaRPr>
          </a:p>
        </p:txBody>
      </p:sp>
      <p:sp>
        <p:nvSpPr>
          <p:cNvPr id="4" name="矩形 6"/>
          <p:cNvSpPr/>
          <p:nvPr userDrawn="1"/>
        </p:nvSpPr>
        <p:spPr>
          <a:xfrm>
            <a:off x="-1503730" y="481585"/>
            <a:ext cx="430212" cy="295275"/>
          </a:xfrm>
          <a:prstGeom prst="rect">
            <a:avLst/>
          </a:prstGeom>
          <a:solidFill>
            <a:srgbClr val="214F8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Light" panose="020F0302020204030204"/>
              <a:ea typeface="微软雅黑 Light" panose="020B0502040204020203" charset="-122"/>
              <a:cs typeface="+mn-cs"/>
            </a:endParaRPr>
          </a:p>
        </p:txBody>
      </p:sp>
      <p:sp>
        <p:nvSpPr>
          <p:cNvPr id="5" name="矩形 7"/>
          <p:cNvSpPr/>
          <p:nvPr userDrawn="1"/>
        </p:nvSpPr>
        <p:spPr>
          <a:xfrm>
            <a:off x="-1503730" y="911798"/>
            <a:ext cx="430212" cy="295275"/>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4996C"/>
              </a:solidFill>
              <a:effectLst/>
              <a:uLnTx/>
              <a:uFillTx/>
              <a:latin typeface="Calibri Light" panose="020F0302020204030204"/>
              <a:ea typeface="微软雅黑 Light" panose="020B0502040204020203"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18"/>
          <p:cNvPicPr>
            <a:picLocks noChangeAspect="1"/>
          </p:cNvPicPr>
          <p:nvPr userDrawn="1"/>
        </p:nvPicPr>
        <p:blipFill>
          <a:blip r:embed="rId2" cstate="print"/>
          <a:stretch>
            <a:fillRect/>
          </a:stretch>
        </p:blipFill>
        <p:spPr>
          <a:xfrm>
            <a:off x="9681063" y="66663"/>
            <a:ext cx="2426486" cy="776935"/>
          </a:xfrm>
          <a:prstGeom prst="rect">
            <a:avLst/>
          </a:prstGeom>
        </p:spPr>
      </p:pic>
      <p:sp>
        <p:nvSpPr>
          <p:cNvPr id="7" name="Line 11"/>
          <p:cNvSpPr>
            <a:spLocks noChangeShapeType="1"/>
          </p:cNvSpPr>
          <p:nvPr userDrawn="1"/>
        </p:nvSpPr>
        <p:spPr bwMode="auto">
          <a:xfrm flipH="1">
            <a:off x="167005" y="752475"/>
            <a:ext cx="9444355" cy="635"/>
          </a:xfrm>
          <a:prstGeom prst="line">
            <a:avLst/>
          </a:prstGeom>
          <a:noFill/>
          <a:ln w="15875">
            <a:solidFill>
              <a:schemeClr val="tx1">
                <a:lumMod val="85000"/>
                <a:lumOff val="15000"/>
              </a:schemeClr>
            </a:solidFill>
            <a:round/>
          </a:ln>
        </p:spPr>
        <p:txBody>
          <a:bodyPr/>
          <a:lstStyle/>
          <a:p>
            <a:pPr>
              <a:defRPr/>
            </a:pPr>
            <a:endParaRPr lang="zh-CN" altLang="en-US" sz="2800" dirty="0">
              <a:solidFill>
                <a:schemeClr val="bg1">
                  <a:lumMod val="65000"/>
                </a:schemeClr>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梯形 7"/>
          <p:cNvSpPr/>
          <p:nvPr userDrawn="1"/>
        </p:nvSpPr>
        <p:spPr>
          <a:xfrm>
            <a:off x="0" y="0"/>
            <a:ext cx="4223792" cy="6858000"/>
          </a:xfrm>
          <a:prstGeom prst="trapezoid">
            <a:avLst>
              <a:gd name="adj" fmla="val 1"/>
            </a:avLst>
          </a:prstGeom>
          <a:solidFill>
            <a:srgbClr val="214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3616540" y="431279"/>
            <a:ext cx="1188132" cy="11881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a:grpSpLocks noChangeAspect="1"/>
          </p:cNvGrpSpPr>
          <p:nvPr userDrawn="1"/>
        </p:nvGrpSpPr>
        <p:grpSpPr>
          <a:xfrm>
            <a:off x="3719736" y="511695"/>
            <a:ext cx="4014029" cy="1027299"/>
            <a:chOff x="705776" y="711403"/>
            <a:chExt cx="9886254" cy="2530158"/>
          </a:xfrm>
        </p:grpSpPr>
        <p:grpSp>
          <p:nvGrpSpPr>
            <p:cNvPr id="6" name="组合 5"/>
            <p:cNvGrpSpPr/>
            <p:nvPr/>
          </p:nvGrpSpPr>
          <p:grpSpPr>
            <a:xfrm>
              <a:off x="705776" y="711403"/>
              <a:ext cx="2528312" cy="2530158"/>
              <a:chOff x="1450975" y="2697481"/>
              <a:chExt cx="2528312" cy="2530158"/>
            </a:xfrm>
          </p:grpSpPr>
          <p:sp>
            <p:nvSpPr>
              <p:cNvPr id="11" name="Oval 5"/>
              <p:cNvSpPr>
                <a:spLocks noChangeArrowheads="1"/>
              </p:cNvSpPr>
              <p:nvPr/>
            </p:nvSpPr>
            <p:spPr bwMode="auto">
              <a:xfrm>
                <a:off x="1450975" y="2697481"/>
                <a:ext cx="2528312" cy="2530158"/>
              </a:xfrm>
              <a:prstGeom prst="ellipse">
                <a:avLst/>
              </a:prstGeom>
              <a:solidFill>
                <a:srgbClr val="FFDB00"/>
              </a:solidFill>
              <a:ln w="31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2" name="Oval 6"/>
              <p:cNvSpPr>
                <a:spLocks noChangeArrowheads="1"/>
              </p:cNvSpPr>
              <p:nvPr/>
            </p:nvSpPr>
            <p:spPr bwMode="auto">
              <a:xfrm>
                <a:off x="1821917" y="3066578"/>
                <a:ext cx="1788273" cy="1791965"/>
              </a:xfrm>
              <a:prstGeom prst="ellipse">
                <a:avLst/>
              </a:prstGeom>
              <a:solidFill>
                <a:srgbClr val="FFFFFF"/>
              </a:solidFill>
              <a:ln w="31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3" name="Freeform 7"/>
              <p:cNvSpPr/>
              <p:nvPr/>
            </p:nvSpPr>
            <p:spPr bwMode="auto">
              <a:xfrm>
                <a:off x="2002774" y="3622068"/>
                <a:ext cx="1435786" cy="1251238"/>
              </a:xfrm>
              <a:custGeom>
                <a:avLst/>
                <a:gdLst>
                  <a:gd name="T0" fmla="*/ 0 w 778"/>
                  <a:gd name="T1" fmla="*/ 0 h 678"/>
                  <a:gd name="T2" fmla="*/ 778 w 778"/>
                  <a:gd name="T3" fmla="*/ 0 h 678"/>
                  <a:gd name="T4" fmla="*/ 387 w 778"/>
                  <a:gd name="T5" fmla="*/ 678 h 678"/>
                  <a:gd name="T6" fmla="*/ 0 w 778"/>
                  <a:gd name="T7" fmla="*/ 0 h 678"/>
                  <a:gd name="T8" fmla="*/ 0 w 778"/>
                  <a:gd name="T9" fmla="*/ 0 h 678"/>
                </a:gdLst>
                <a:ahLst/>
                <a:cxnLst>
                  <a:cxn ang="0">
                    <a:pos x="T0" y="T1"/>
                  </a:cxn>
                  <a:cxn ang="0">
                    <a:pos x="T2" y="T3"/>
                  </a:cxn>
                  <a:cxn ang="0">
                    <a:pos x="T4" y="T5"/>
                  </a:cxn>
                  <a:cxn ang="0">
                    <a:pos x="T6" y="T7"/>
                  </a:cxn>
                  <a:cxn ang="0">
                    <a:pos x="T8" y="T9"/>
                  </a:cxn>
                </a:cxnLst>
                <a:rect l="0" t="0" r="r" b="b"/>
                <a:pathLst>
                  <a:path w="778" h="678">
                    <a:moveTo>
                      <a:pt x="0" y="0"/>
                    </a:moveTo>
                    <a:lnTo>
                      <a:pt x="778" y="0"/>
                    </a:lnTo>
                    <a:lnTo>
                      <a:pt x="387" y="678"/>
                    </a:lnTo>
                    <a:lnTo>
                      <a:pt x="0" y="0"/>
                    </a:lnTo>
                    <a:lnTo>
                      <a:pt x="0" y="0"/>
                    </a:ln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2248224" y="3646060"/>
                <a:ext cx="957806" cy="826777"/>
              </a:xfrm>
              <a:custGeom>
                <a:avLst/>
                <a:gdLst>
                  <a:gd name="T0" fmla="*/ 152 w 318"/>
                  <a:gd name="T1" fmla="*/ 3 h 273"/>
                  <a:gd name="T2" fmla="*/ 152 w 318"/>
                  <a:gd name="T3" fmla="*/ 12 h 273"/>
                  <a:gd name="T4" fmla="*/ 130 w 318"/>
                  <a:gd name="T5" fmla="*/ 18 h 273"/>
                  <a:gd name="T6" fmla="*/ 130 w 318"/>
                  <a:gd name="T7" fmla="*/ 30 h 273"/>
                  <a:gd name="T8" fmla="*/ 134 w 318"/>
                  <a:gd name="T9" fmla="*/ 33 h 273"/>
                  <a:gd name="T10" fmla="*/ 134 w 318"/>
                  <a:gd name="T11" fmla="*/ 37 h 273"/>
                  <a:gd name="T12" fmla="*/ 54 w 318"/>
                  <a:gd name="T13" fmla="*/ 116 h 273"/>
                  <a:gd name="T14" fmla="*/ 41 w 318"/>
                  <a:gd name="T15" fmla="*/ 117 h 273"/>
                  <a:gd name="T16" fmla="*/ 41 w 318"/>
                  <a:gd name="T17" fmla="*/ 126 h 273"/>
                  <a:gd name="T18" fmla="*/ 4 w 318"/>
                  <a:gd name="T19" fmla="*/ 128 h 273"/>
                  <a:gd name="T20" fmla="*/ 0 w 318"/>
                  <a:gd name="T21" fmla="*/ 134 h 273"/>
                  <a:gd name="T22" fmla="*/ 80 w 318"/>
                  <a:gd name="T23" fmla="*/ 271 h 273"/>
                  <a:gd name="T24" fmla="*/ 236 w 318"/>
                  <a:gd name="T25" fmla="*/ 273 h 273"/>
                  <a:gd name="T26" fmla="*/ 318 w 318"/>
                  <a:gd name="T27" fmla="*/ 135 h 273"/>
                  <a:gd name="T28" fmla="*/ 312 w 318"/>
                  <a:gd name="T29" fmla="*/ 128 h 273"/>
                  <a:gd name="T30" fmla="*/ 276 w 318"/>
                  <a:gd name="T31" fmla="*/ 128 h 273"/>
                  <a:gd name="T32" fmla="*/ 275 w 318"/>
                  <a:gd name="T33" fmla="*/ 118 h 273"/>
                  <a:gd name="T34" fmla="*/ 263 w 318"/>
                  <a:gd name="T35" fmla="*/ 118 h 273"/>
                  <a:gd name="T36" fmla="*/ 180 w 318"/>
                  <a:gd name="T37" fmla="*/ 37 h 273"/>
                  <a:gd name="T38" fmla="*/ 180 w 318"/>
                  <a:gd name="T39" fmla="*/ 31 h 273"/>
                  <a:gd name="T40" fmla="*/ 188 w 318"/>
                  <a:gd name="T41" fmla="*/ 31 h 273"/>
                  <a:gd name="T42" fmla="*/ 186 w 318"/>
                  <a:gd name="T43" fmla="*/ 19 h 273"/>
                  <a:gd name="T44" fmla="*/ 165 w 318"/>
                  <a:gd name="T45" fmla="*/ 13 h 273"/>
                  <a:gd name="T46" fmla="*/ 164 w 318"/>
                  <a:gd name="T47" fmla="*/ 5 h 273"/>
                  <a:gd name="T48" fmla="*/ 159 w 318"/>
                  <a:gd name="T49" fmla="*/ 0 h 273"/>
                  <a:gd name="T50" fmla="*/ 152 w 318"/>
                  <a:gd name="T51" fmla="*/ 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273">
                    <a:moveTo>
                      <a:pt x="152" y="3"/>
                    </a:moveTo>
                    <a:cubicBezTo>
                      <a:pt x="152" y="12"/>
                      <a:pt x="152" y="12"/>
                      <a:pt x="152" y="12"/>
                    </a:cubicBezTo>
                    <a:cubicBezTo>
                      <a:pt x="130" y="18"/>
                      <a:pt x="130" y="18"/>
                      <a:pt x="130" y="18"/>
                    </a:cubicBezTo>
                    <a:cubicBezTo>
                      <a:pt x="130" y="30"/>
                      <a:pt x="130" y="30"/>
                      <a:pt x="130" y="30"/>
                    </a:cubicBezTo>
                    <a:cubicBezTo>
                      <a:pt x="134" y="33"/>
                      <a:pt x="134" y="33"/>
                      <a:pt x="134" y="33"/>
                    </a:cubicBezTo>
                    <a:cubicBezTo>
                      <a:pt x="134" y="37"/>
                      <a:pt x="134" y="37"/>
                      <a:pt x="134" y="37"/>
                    </a:cubicBezTo>
                    <a:cubicBezTo>
                      <a:pt x="134" y="37"/>
                      <a:pt x="69" y="45"/>
                      <a:pt x="54" y="116"/>
                    </a:cubicBezTo>
                    <a:cubicBezTo>
                      <a:pt x="41" y="117"/>
                      <a:pt x="41" y="117"/>
                      <a:pt x="41" y="117"/>
                    </a:cubicBezTo>
                    <a:cubicBezTo>
                      <a:pt x="41" y="126"/>
                      <a:pt x="41" y="126"/>
                      <a:pt x="41" y="126"/>
                    </a:cubicBezTo>
                    <a:cubicBezTo>
                      <a:pt x="4" y="128"/>
                      <a:pt x="4" y="128"/>
                      <a:pt x="4" y="128"/>
                    </a:cubicBezTo>
                    <a:cubicBezTo>
                      <a:pt x="0" y="134"/>
                      <a:pt x="0" y="134"/>
                      <a:pt x="0" y="134"/>
                    </a:cubicBezTo>
                    <a:cubicBezTo>
                      <a:pt x="80" y="271"/>
                      <a:pt x="80" y="271"/>
                      <a:pt x="80" y="271"/>
                    </a:cubicBezTo>
                    <a:cubicBezTo>
                      <a:pt x="236" y="273"/>
                      <a:pt x="236" y="273"/>
                      <a:pt x="236" y="273"/>
                    </a:cubicBezTo>
                    <a:cubicBezTo>
                      <a:pt x="318" y="135"/>
                      <a:pt x="318" y="135"/>
                      <a:pt x="318" y="135"/>
                    </a:cubicBezTo>
                    <a:cubicBezTo>
                      <a:pt x="312" y="128"/>
                      <a:pt x="312" y="128"/>
                      <a:pt x="312" y="128"/>
                    </a:cubicBezTo>
                    <a:cubicBezTo>
                      <a:pt x="276" y="128"/>
                      <a:pt x="276" y="128"/>
                      <a:pt x="276" y="128"/>
                    </a:cubicBezTo>
                    <a:cubicBezTo>
                      <a:pt x="275" y="118"/>
                      <a:pt x="275" y="118"/>
                      <a:pt x="275" y="118"/>
                    </a:cubicBezTo>
                    <a:cubicBezTo>
                      <a:pt x="263" y="118"/>
                      <a:pt x="263" y="118"/>
                      <a:pt x="263" y="118"/>
                    </a:cubicBezTo>
                    <a:cubicBezTo>
                      <a:pt x="263" y="118"/>
                      <a:pt x="250" y="49"/>
                      <a:pt x="180" y="37"/>
                    </a:cubicBezTo>
                    <a:cubicBezTo>
                      <a:pt x="180" y="31"/>
                      <a:pt x="180" y="31"/>
                      <a:pt x="180" y="31"/>
                    </a:cubicBezTo>
                    <a:cubicBezTo>
                      <a:pt x="188" y="31"/>
                      <a:pt x="188" y="31"/>
                      <a:pt x="188" y="31"/>
                    </a:cubicBezTo>
                    <a:cubicBezTo>
                      <a:pt x="186" y="19"/>
                      <a:pt x="186" y="19"/>
                      <a:pt x="186" y="19"/>
                    </a:cubicBezTo>
                    <a:cubicBezTo>
                      <a:pt x="165" y="13"/>
                      <a:pt x="165" y="13"/>
                      <a:pt x="165" y="13"/>
                    </a:cubicBezTo>
                    <a:cubicBezTo>
                      <a:pt x="164" y="5"/>
                      <a:pt x="164" y="5"/>
                      <a:pt x="164" y="5"/>
                    </a:cubicBezTo>
                    <a:cubicBezTo>
                      <a:pt x="159" y="0"/>
                      <a:pt x="159" y="0"/>
                      <a:pt x="159" y="0"/>
                    </a:cubicBezTo>
                    <a:cubicBezTo>
                      <a:pt x="152" y="3"/>
                      <a:pt x="152" y="3"/>
                      <a:pt x="152" y="3"/>
                    </a:cubicBezTo>
                    <a:close/>
                  </a:path>
                </a:pathLst>
              </a:custGeom>
              <a:solidFill>
                <a:srgbClr val="FFD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2198396" y="3203144"/>
                <a:ext cx="1016861" cy="332187"/>
              </a:xfrm>
              <a:custGeom>
                <a:avLst/>
                <a:gdLst>
                  <a:gd name="T0" fmla="*/ 299 w 337"/>
                  <a:gd name="T1" fmla="*/ 21 h 110"/>
                  <a:gd name="T2" fmla="*/ 314 w 337"/>
                  <a:gd name="T3" fmla="*/ 16 h 110"/>
                  <a:gd name="T4" fmla="*/ 318 w 337"/>
                  <a:gd name="T5" fmla="*/ 41 h 110"/>
                  <a:gd name="T6" fmla="*/ 315 w 337"/>
                  <a:gd name="T7" fmla="*/ 63 h 110"/>
                  <a:gd name="T8" fmla="*/ 330 w 337"/>
                  <a:gd name="T9" fmla="*/ 92 h 110"/>
                  <a:gd name="T10" fmla="*/ 301 w 337"/>
                  <a:gd name="T11" fmla="*/ 108 h 110"/>
                  <a:gd name="T12" fmla="*/ 307 w 337"/>
                  <a:gd name="T13" fmla="*/ 70 h 110"/>
                  <a:gd name="T14" fmla="*/ 309 w 337"/>
                  <a:gd name="T15" fmla="*/ 63 h 110"/>
                  <a:gd name="T16" fmla="*/ 318 w 337"/>
                  <a:gd name="T17" fmla="*/ 46 h 110"/>
                  <a:gd name="T18" fmla="*/ 312 w 337"/>
                  <a:gd name="T19" fmla="*/ 47 h 110"/>
                  <a:gd name="T20" fmla="*/ 291 w 337"/>
                  <a:gd name="T21" fmla="*/ 57 h 110"/>
                  <a:gd name="T22" fmla="*/ 279 w 337"/>
                  <a:gd name="T23" fmla="*/ 43 h 110"/>
                  <a:gd name="T24" fmla="*/ 283 w 337"/>
                  <a:gd name="T25" fmla="*/ 38 h 110"/>
                  <a:gd name="T26" fmla="*/ 285 w 337"/>
                  <a:gd name="T27" fmla="*/ 20 h 110"/>
                  <a:gd name="T28" fmla="*/ 297 w 337"/>
                  <a:gd name="T29" fmla="*/ 43 h 110"/>
                  <a:gd name="T30" fmla="*/ 37 w 337"/>
                  <a:gd name="T31" fmla="*/ 15 h 110"/>
                  <a:gd name="T32" fmla="*/ 42 w 337"/>
                  <a:gd name="T33" fmla="*/ 40 h 110"/>
                  <a:gd name="T34" fmla="*/ 35 w 337"/>
                  <a:gd name="T35" fmla="*/ 75 h 110"/>
                  <a:gd name="T36" fmla="*/ 27 w 337"/>
                  <a:gd name="T37" fmla="*/ 108 h 110"/>
                  <a:gd name="T38" fmla="*/ 28 w 337"/>
                  <a:gd name="T39" fmla="*/ 89 h 110"/>
                  <a:gd name="T40" fmla="*/ 26 w 337"/>
                  <a:gd name="T41" fmla="*/ 69 h 110"/>
                  <a:gd name="T42" fmla="*/ 18 w 337"/>
                  <a:gd name="T43" fmla="*/ 57 h 110"/>
                  <a:gd name="T44" fmla="*/ 13 w 337"/>
                  <a:gd name="T45" fmla="*/ 35 h 110"/>
                  <a:gd name="T46" fmla="*/ 203 w 337"/>
                  <a:gd name="T47" fmla="*/ 19 h 110"/>
                  <a:gd name="T48" fmla="*/ 233 w 337"/>
                  <a:gd name="T49" fmla="*/ 45 h 110"/>
                  <a:gd name="T50" fmla="*/ 217 w 337"/>
                  <a:gd name="T51" fmla="*/ 60 h 110"/>
                  <a:gd name="T52" fmla="*/ 179 w 337"/>
                  <a:gd name="T53" fmla="*/ 92 h 110"/>
                  <a:gd name="T54" fmla="*/ 185 w 337"/>
                  <a:gd name="T55" fmla="*/ 57 h 110"/>
                  <a:gd name="T56" fmla="*/ 191 w 337"/>
                  <a:gd name="T57" fmla="*/ 55 h 110"/>
                  <a:gd name="T58" fmla="*/ 204 w 337"/>
                  <a:gd name="T59" fmla="*/ 29 h 110"/>
                  <a:gd name="T60" fmla="*/ 117 w 337"/>
                  <a:gd name="T61" fmla="*/ 52 h 110"/>
                  <a:gd name="T62" fmla="*/ 152 w 337"/>
                  <a:gd name="T63" fmla="*/ 74 h 110"/>
                  <a:gd name="T64" fmla="*/ 145 w 337"/>
                  <a:gd name="T65" fmla="*/ 77 h 110"/>
                  <a:gd name="T66" fmla="*/ 124 w 337"/>
                  <a:gd name="T67" fmla="*/ 54 h 110"/>
                  <a:gd name="T68" fmla="*/ 129 w 337"/>
                  <a:gd name="T69" fmla="*/ 63 h 110"/>
                  <a:gd name="T70" fmla="*/ 127 w 337"/>
                  <a:gd name="T71" fmla="*/ 74 h 110"/>
                  <a:gd name="T72" fmla="*/ 112 w 337"/>
                  <a:gd name="T73" fmla="*/ 104 h 110"/>
                  <a:gd name="T74" fmla="*/ 104 w 337"/>
                  <a:gd name="T75" fmla="*/ 87 h 110"/>
                  <a:gd name="T76" fmla="*/ 103 w 337"/>
                  <a:gd name="T77" fmla="*/ 74 h 110"/>
                  <a:gd name="T78" fmla="*/ 111 w 337"/>
                  <a:gd name="T79" fmla="*/ 39 h 110"/>
                  <a:gd name="T80" fmla="*/ 110 w 337"/>
                  <a:gd name="T81" fmla="*/ 22 h 110"/>
                  <a:gd name="T82" fmla="*/ 125 w 337"/>
                  <a:gd name="T83" fmla="*/ 35 h 110"/>
                  <a:gd name="T84" fmla="*/ 107 w 337"/>
                  <a:gd name="T85" fmla="*/ 64 h 110"/>
                  <a:gd name="T86" fmla="*/ 301 w 337"/>
                  <a:gd name="T87" fmla="*/ 40 h 110"/>
                  <a:gd name="T88" fmla="*/ 305 w 337"/>
                  <a:gd name="T89" fmla="*/ 41 h 110"/>
                  <a:gd name="T90" fmla="*/ 315 w 337"/>
                  <a:gd name="T91" fmla="*/ 38 h 110"/>
                  <a:gd name="T92" fmla="*/ 33 w 337"/>
                  <a:gd name="T93" fmla="*/ 58 h 110"/>
                  <a:gd name="T94" fmla="*/ 268 w 337"/>
                  <a:gd name="T95" fmla="*/ 68 h 110"/>
                  <a:gd name="T96" fmla="*/ 116 w 337"/>
                  <a:gd name="T97" fmla="*/ 54 h 110"/>
                  <a:gd name="T98" fmla="*/ 25 w 337"/>
                  <a:gd name="T99" fmla="*/ 59 h 110"/>
                  <a:gd name="T100" fmla="*/ 93 w 337"/>
                  <a:gd name="T101" fmla="*/ 92 h 110"/>
                  <a:gd name="T102" fmla="*/ 33 w 337"/>
                  <a:gd name="T103" fmla="*/ 66 h 110"/>
                  <a:gd name="T104" fmla="*/ 224 w 337"/>
                  <a:gd name="T105" fmla="*/ 75 h 110"/>
                  <a:gd name="T106" fmla="*/ 240 w 337"/>
                  <a:gd name="T107" fmla="*/ 100 h 110"/>
                  <a:gd name="T108" fmla="*/ 40 w 337"/>
                  <a:gd name="T109" fmla="*/ 80 h 110"/>
                  <a:gd name="T110" fmla="*/ 39 w 337"/>
                  <a:gd name="T111" fmla="*/ 81 h 110"/>
                  <a:gd name="T112" fmla="*/ 302 w 337"/>
                  <a:gd name="T11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7" h="110">
                    <a:moveTo>
                      <a:pt x="298" y="0"/>
                    </a:moveTo>
                    <a:cubicBezTo>
                      <a:pt x="302" y="0"/>
                      <a:pt x="302" y="4"/>
                      <a:pt x="305" y="4"/>
                    </a:cubicBezTo>
                    <a:cubicBezTo>
                      <a:pt x="307" y="3"/>
                      <a:pt x="308" y="3"/>
                      <a:pt x="309" y="4"/>
                    </a:cubicBezTo>
                    <a:cubicBezTo>
                      <a:pt x="309" y="4"/>
                      <a:pt x="309" y="4"/>
                      <a:pt x="309" y="4"/>
                    </a:cubicBezTo>
                    <a:cubicBezTo>
                      <a:pt x="309" y="4"/>
                      <a:pt x="309" y="5"/>
                      <a:pt x="309" y="5"/>
                    </a:cubicBezTo>
                    <a:cubicBezTo>
                      <a:pt x="306" y="11"/>
                      <a:pt x="299" y="7"/>
                      <a:pt x="299" y="16"/>
                    </a:cubicBezTo>
                    <a:cubicBezTo>
                      <a:pt x="299" y="18"/>
                      <a:pt x="299" y="19"/>
                      <a:pt x="299" y="21"/>
                    </a:cubicBezTo>
                    <a:cubicBezTo>
                      <a:pt x="300" y="21"/>
                      <a:pt x="301" y="21"/>
                      <a:pt x="302" y="21"/>
                    </a:cubicBezTo>
                    <a:cubicBezTo>
                      <a:pt x="302" y="23"/>
                      <a:pt x="301" y="23"/>
                      <a:pt x="301" y="25"/>
                    </a:cubicBezTo>
                    <a:cubicBezTo>
                      <a:pt x="305" y="25"/>
                      <a:pt x="305" y="26"/>
                      <a:pt x="307" y="27"/>
                    </a:cubicBezTo>
                    <a:cubicBezTo>
                      <a:pt x="309" y="28"/>
                      <a:pt x="310" y="24"/>
                      <a:pt x="312" y="25"/>
                    </a:cubicBezTo>
                    <a:cubicBezTo>
                      <a:pt x="313" y="26"/>
                      <a:pt x="314" y="26"/>
                      <a:pt x="315" y="27"/>
                    </a:cubicBezTo>
                    <a:cubicBezTo>
                      <a:pt x="316" y="26"/>
                      <a:pt x="317" y="25"/>
                      <a:pt x="318" y="24"/>
                    </a:cubicBezTo>
                    <a:cubicBezTo>
                      <a:pt x="318" y="21"/>
                      <a:pt x="318" y="15"/>
                      <a:pt x="314" y="16"/>
                    </a:cubicBezTo>
                    <a:cubicBezTo>
                      <a:pt x="310" y="16"/>
                      <a:pt x="308" y="21"/>
                      <a:pt x="304" y="20"/>
                    </a:cubicBezTo>
                    <a:cubicBezTo>
                      <a:pt x="304" y="20"/>
                      <a:pt x="304" y="19"/>
                      <a:pt x="304" y="18"/>
                    </a:cubicBezTo>
                    <a:cubicBezTo>
                      <a:pt x="306" y="14"/>
                      <a:pt x="314" y="7"/>
                      <a:pt x="321" y="11"/>
                    </a:cubicBezTo>
                    <a:cubicBezTo>
                      <a:pt x="322" y="14"/>
                      <a:pt x="324" y="18"/>
                      <a:pt x="323" y="22"/>
                    </a:cubicBezTo>
                    <a:cubicBezTo>
                      <a:pt x="323" y="24"/>
                      <a:pt x="321" y="27"/>
                      <a:pt x="320" y="29"/>
                    </a:cubicBezTo>
                    <a:cubicBezTo>
                      <a:pt x="320" y="31"/>
                      <a:pt x="321" y="33"/>
                      <a:pt x="320" y="35"/>
                    </a:cubicBezTo>
                    <a:cubicBezTo>
                      <a:pt x="320" y="37"/>
                      <a:pt x="319" y="39"/>
                      <a:pt x="318" y="41"/>
                    </a:cubicBezTo>
                    <a:cubicBezTo>
                      <a:pt x="318" y="41"/>
                      <a:pt x="319" y="42"/>
                      <a:pt x="320" y="42"/>
                    </a:cubicBezTo>
                    <a:cubicBezTo>
                      <a:pt x="322" y="43"/>
                      <a:pt x="326" y="42"/>
                      <a:pt x="327" y="42"/>
                    </a:cubicBezTo>
                    <a:cubicBezTo>
                      <a:pt x="331" y="41"/>
                      <a:pt x="335" y="44"/>
                      <a:pt x="337" y="45"/>
                    </a:cubicBezTo>
                    <a:cubicBezTo>
                      <a:pt x="337" y="48"/>
                      <a:pt x="337" y="51"/>
                      <a:pt x="336" y="52"/>
                    </a:cubicBezTo>
                    <a:cubicBezTo>
                      <a:pt x="334" y="52"/>
                      <a:pt x="333" y="53"/>
                      <a:pt x="331" y="53"/>
                    </a:cubicBezTo>
                    <a:cubicBezTo>
                      <a:pt x="328" y="55"/>
                      <a:pt x="325" y="57"/>
                      <a:pt x="322" y="59"/>
                    </a:cubicBezTo>
                    <a:cubicBezTo>
                      <a:pt x="319" y="60"/>
                      <a:pt x="316" y="59"/>
                      <a:pt x="315" y="63"/>
                    </a:cubicBezTo>
                    <a:cubicBezTo>
                      <a:pt x="316" y="64"/>
                      <a:pt x="317" y="66"/>
                      <a:pt x="316" y="69"/>
                    </a:cubicBezTo>
                    <a:cubicBezTo>
                      <a:pt x="315" y="69"/>
                      <a:pt x="313" y="69"/>
                      <a:pt x="312" y="70"/>
                    </a:cubicBezTo>
                    <a:cubicBezTo>
                      <a:pt x="311" y="71"/>
                      <a:pt x="310" y="71"/>
                      <a:pt x="310" y="72"/>
                    </a:cubicBezTo>
                    <a:cubicBezTo>
                      <a:pt x="309" y="74"/>
                      <a:pt x="303" y="77"/>
                      <a:pt x="306" y="79"/>
                    </a:cubicBezTo>
                    <a:cubicBezTo>
                      <a:pt x="311" y="77"/>
                      <a:pt x="310" y="82"/>
                      <a:pt x="312" y="84"/>
                    </a:cubicBezTo>
                    <a:cubicBezTo>
                      <a:pt x="315" y="86"/>
                      <a:pt x="321" y="85"/>
                      <a:pt x="324" y="85"/>
                    </a:cubicBezTo>
                    <a:cubicBezTo>
                      <a:pt x="327" y="86"/>
                      <a:pt x="329" y="90"/>
                      <a:pt x="330" y="92"/>
                    </a:cubicBezTo>
                    <a:cubicBezTo>
                      <a:pt x="330" y="94"/>
                      <a:pt x="330" y="94"/>
                      <a:pt x="329" y="94"/>
                    </a:cubicBezTo>
                    <a:cubicBezTo>
                      <a:pt x="329" y="95"/>
                      <a:pt x="329" y="95"/>
                      <a:pt x="329" y="95"/>
                    </a:cubicBezTo>
                    <a:cubicBezTo>
                      <a:pt x="327" y="95"/>
                      <a:pt x="326" y="94"/>
                      <a:pt x="325" y="93"/>
                    </a:cubicBezTo>
                    <a:cubicBezTo>
                      <a:pt x="321" y="92"/>
                      <a:pt x="315" y="91"/>
                      <a:pt x="311" y="92"/>
                    </a:cubicBezTo>
                    <a:cubicBezTo>
                      <a:pt x="311" y="92"/>
                      <a:pt x="311" y="93"/>
                      <a:pt x="311" y="93"/>
                    </a:cubicBezTo>
                    <a:cubicBezTo>
                      <a:pt x="312" y="94"/>
                      <a:pt x="312" y="95"/>
                      <a:pt x="312" y="96"/>
                    </a:cubicBezTo>
                    <a:cubicBezTo>
                      <a:pt x="311" y="98"/>
                      <a:pt x="303" y="108"/>
                      <a:pt x="301" y="108"/>
                    </a:cubicBezTo>
                    <a:cubicBezTo>
                      <a:pt x="294" y="110"/>
                      <a:pt x="284" y="100"/>
                      <a:pt x="287" y="93"/>
                    </a:cubicBezTo>
                    <a:cubicBezTo>
                      <a:pt x="288" y="90"/>
                      <a:pt x="292" y="88"/>
                      <a:pt x="295" y="87"/>
                    </a:cubicBezTo>
                    <a:cubicBezTo>
                      <a:pt x="298" y="86"/>
                      <a:pt x="300" y="87"/>
                      <a:pt x="301" y="85"/>
                    </a:cubicBezTo>
                    <a:cubicBezTo>
                      <a:pt x="302" y="83"/>
                      <a:pt x="299" y="81"/>
                      <a:pt x="299" y="80"/>
                    </a:cubicBezTo>
                    <a:cubicBezTo>
                      <a:pt x="299" y="77"/>
                      <a:pt x="301" y="74"/>
                      <a:pt x="304" y="72"/>
                    </a:cubicBezTo>
                    <a:cubicBezTo>
                      <a:pt x="305" y="72"/>
                      <a:pt x="306" y="72"/>
                      <a:pt x="306" y="71"/>
                    </a:cubicBezTo>
                    <a:cubicBezTo>
                      <a:pt x="306" y="71"/>
                      <a:pt x="306" y="71"/>
                      <a:pt x="307" y="70"/>
                    </a:cubicBezTo>
                    <a:cubicBezTo>
                      <a:pt x="306" y="69"/>
                      <a:pt x="305" y="68"/>
                      <a:pt x="303" y="68"/>
                    </a:cubicBezTo>
                    <a:cubicBezTo>
                      <a:pt x="300" y="70"/>
                      <a:pt x="295" y="75"/>
                      <a:pt x="291" y="72"/>
                    </a:cubicBezTo>
                    <a:cubicBezTo>
                      <a:pt x="291" y="71"/>
                      <a:pt x="291" y="71"/>
                      <a:pt x="291" y="70"/>
                    </a:cubicBezTo>
                    <a:cubicBezTo>
                      <a:pt x="292" y="69"/>
                      <a:pt x="294" y="67"/>
                      <a:pt x="295" y="65"/>
                    </a:cubicBezTo>
                    <a:cubicBezTo>
                      <a:pt x="297" y="65"/>
                      <a:pt x="298" y="65"/>
                      <a:pt x="299" y="64"/>
                    </a:cubicBezTo>
                    <a:cubicBezTo>
                      <a:pt x="301" y="64"/>
                      <a:pt x="302" y="61"/>
                      <a:pt x="304" y="61"/>
                    </a:cubicBezTo>
                    <a:cubicBezTo>
                      <a:pt x="306" y="62"/>
                      <a:pt x="307" y="63"/>
                      <a:pt x="309" y="63"/>
                    </a:cubicBezTo>
                    <a:cubicBezTo>
                      <a:pt x="312" y="62"/>
                      <a:pt x="326" y="50"/>
                      <a:pt x="327" y="47"/>
                    </a:cubicBezTo>
                    <a:cubicBezTo>
                      <a:pt x="328" y="47"/>
                      <a:pt x="329" y="47"/>
                      <a:pt x="330" y="47"/>
                    </a:cubicBezTo>
                    <a:cubicBezTo>
                      <a:pt x="330" y="47"/>
                      <a:pt x="330" y="47"/>
                      <a:pt x="330" y="47"/>
                    </a:cubicBezTo>
                    <a:cubicBezTo>
                      <a:pt x="330" y="46"/>
                      <a:pt x="329" y="46"/>
                      <a:pt x="329" y="45"/>
                    </a:cubicBezTo>
                    <a:cubicBezTo>
                      <a:pt x="329" y="45"/>
                      <a:pt x="328" y="45"/>
                      <a:pt x="328" y="45"/>
                    </a:cubicBezTo>
                    <a:cubicBezTo>
                      <a:pt x="327" y="46"/>
                      <a:pt x="327" y="47"/>
                      <a:pt x="326" y="47"/>
                    </a:cubicBezTo>
                    <a:cubicBezTo>
                      <a:pt x="324" y="47"/>
                      <a:pt x="319" y="45"/>
                      <a:pt x="318" y="46"/>
                    </a:cubicBezTo>
                    <a:cubicBezTo>
                      <a:pt x="317" y="46"/>
                      <a:pt x="317" y="46"/>
                      <a:pt x="317" y="46"/>
                    </a:cubicBezTo>
                    <a:cubicBezTo>
                      <a:pt x="317" y="47"/>
                      <a:pt x="317" y="48"/>
                      <a:pt x="317" y="49"/>
                    </a:cubicBezTo>
                    <a:cubicBezTo>
                      <a:pt x="316" y="51"/>
                      <a:pt x="314" y="52"/>
                      <a:pt x="313" y="54"/>
                    </a:cubicBezTo>
                    <a:cubicBezTo>
                      <a:pt x="312" y="54"/>
                      <a:pt x="312" y="53"/>
                      <a:pt x="311" y="53"/>
                    </a:cubicBezTo>
                    <a:cubicBezTo>
                      <a:pt x="310" y="53"/>
                      <a:pt x="309" y="52"/>
                      <a:pt x="310" y="50"/>
                    </a:cubicBezTo>
                    <a:cubicBezTo>
                      <a:pt x="312" y="50"/>
                      <a:pt x="312" y="50"/>
                      <a:pt x="313" y="48"/>
                    </a:cubicBezTo>
                    <a:cubicBezTo>
                      <a:pt x="313" y="47"/>
                      <a:pt x="313" y="47"/>
                      <a:pt x="312" y="47"/>
                    </a:cubicBezTo>
                    <a:cubicBezTo>
                      <a:pt x="312" y="47"/>
                      <a:pt x="312" y="47"/>
                      <a:pt x="312" y="47"/>
                    </a:cubicBezTo>
                    <a:cubicBezTo>
                      <a:pt x="311" y="47"/>
                      <a:pt x="311" y="47"/>
                      <a:pt x="310" y="47"/>
                    </a:cubicBezTo>
                    <a:cubicBezTo>
                      <a:pt x="309" y="48"/>
                      <a:pt x="309" y="50"/>
                      <a:pt x="307" y="50"/>
                    </a:cubicBezTo>
                    <a:cubicBezTo>
                      <a:pt x="306" y="49"/>
                      <a:pt x="306" y="49"/>
                      <a:pt x="305" y="49"/>
                    </a:cubicBezTo>
                    <a:cubicBezTo>
                      <a:pt x="303" y="49"/>
                      <a:pt x="302" y="50"/>
                      <a:pt x="300" y="51"/>
                    </a:cubicBezTo>
                    <a:cubicBezTo>
                      <a:pt x="297" y="52"/>
                      <a:pt x="294" y="51"/>
                      <a:pt x="292" y="53"/>
                    </a:cubicBezTo>
                    <a:cubicBezTo>
                      <a:pt x="292" y="54"/>
                      <a:pt x="292" y="56"/>
                      <a:pt x="291" y="57"/>
                    </a:cubicBezTo>
                    <a:cubicBezTo>
                      <a:pt x="291" y="57"/>
                      <a:pt x="290" y="57"/>
                      <a:pt x="290" y="57"/>
                    </a:cubicBezTo>
                    <a:cubicBezTo>
                      <a:pt x="289" y="56"/>
                      <a:pt x="288" y="55"/>
                      <a:pt x="287" y="54"/>
                    </a:cubicBezTo>
                    <a:cubicBezTo>
                      <a:pt x="286" y="55"/>
                      <a:pt x="282" y="56"/>
                      <a:pt x="280" y="55"/>
                    </a:cubicBezTo>
                    <a:cubicBezTo>
                      <a:pt x="280" y="54"/>
                      <a:pt x="279" y="54"/>
                      <a:pt x="279" y="53"/>
                    </a:cubicBezTo>
                    <a:cubicBezTo>
                      <a:pt x="279" y="51"/>
                      <a:pt x="280" y="50"/>
                      <a:pt x="280" y="48"/>
                    </a:cubicBezTo>
                    <a:cubicBezTo>
                      <a:pt x="279" y="48"/>
                      <a:pt x="279" y="47"/>
                      <a:pt x="279" y="47"/>
                    </a:cubicBezTo>
                    <a:cubicBezTo>
                      <a:pt x="279" y="45"/>
                      <a:pt x="279" y="44"/>
                      <a:pt x="279" y="43"/>
                    </a:cubicBezTo>
                    <a:cubicBezTo>
                      <a:pt x="278" y="42"/>
                      <a:pt x="278" y="41"/>
                      <a:pt x="278" y="39"/>
                    </a:cubicBezTo>
                    <a:cubicBezTo>
                      <a:pt x="277" y="34"/>
                      <a:pt x="278" y="34"/>
                      <a:pt x="275" y="31"/>
                    </a:cubicBezTo>
                    <a:cubicBezTo>
                      <a:pt x="275" y="31"/>
                      <a:pt x="275" y="30"/>
                      <a:pt x="275" y="29"/>
                    </a:cubicBezTo>
                    <a:cubicBezTo>
                      <a:pt x="275" y="29"/>
                      <a:pt x="276" y="28"/>
                      <a:pt x="276" y="28"/>
                    </a:cubicBezTo>
                    <a:cubicBezTo>
                      <a:pt x="277" y="28"/>
                      <a:pt x="278" y="28"/>
                      <a:pt x="278" y="28"/>
                    </a:cubicBezTo>
                    <a:cubicBezTo>
                      <a:pt x="279" y="29"/>
                      <a:pt x="280" y="30"/>
                      <a:pt x="282" y="31"/>
                    </a:cubicBezTo>
                    <a:cubicBezTo>
                      <a:pt x="282" y="31"/>
                      <a:pt x="283" y="38"/>
                      <a:pt x="283" y="38"/>
                    </a:cubicBezTo>
                    <a:cubicBezTo>
                      <a:pt x="284" y="43"/>
                      <a:pt x="281" y="50"/>
                      <a:pt x="285" y="51"/>
                    </a:cubicBezTo>
                    <a:cubicBezTo>
                      <a:pt x="285" y="51"/>
                      <a:pt x="285" y="51"/>
                      <a:pt x="286" y="51"/>
                    </a:cubicBezTo>
                    <a:cubicBezTo>
                      <a:pt x="287" y="51"/>
                      <a:pt x="288" y="50"/>
                      <a:pt x="288" y="48"/>
                    </a:cubicBezTo>
                    <a:cubicBezTo>
                      <a:pt x="287" y="44"/>
                      <a:pt x="286" y="40"/>
                      <a:pt x="286" y="36"/>
                    </a:cubicBezTo>
                    <a:cubicBezTo>
                      <a:pt x="286" y="34"/>
                      <a:pt x="287" y="33"/>
                      <a:pt x="287" y="32"/>
                    </a:cubicBezTo>
                    <a:cubicBezTo>
                      <a:pt x="286" y="29"/>
                      <a:pt x="285" y="30"/>
                      <a:pt x="286" y="25"/>
                    </a:cubicBezTo>
                    <a:cubicBezTo>
                      <a:pt x="286" y="23"/>
                      <a:pt x="284" y="22"/>
                      <a:pt x="285" y="20"/>
                    </a:cubicBezTo>
                    <a:cubicBezTo>
                      <a:pt x="285" y="19"/>
                      <a:pt x="286" y="19"/>
                      <a:pt x="286" y="18"/>
                    </a:cubicBezTo>
                    <a:cubicBezTo>
                      <a:pt x="288" y="18"/>
                      <a:pt x="288" y="18"/>
                      <a:pt x="289" y="19"/>
                    </a:cubicBezTo>
                    <a:cubicBezTo>
                      <a:pt x="290" y="23"/>
                      <a:pt x="289" y="24"/>
                      <a:pt x="288" y="28"/>
                    </a:cubicBezTo>
                    <a:cubicBezTo>
                      <a:pt x="289" y="29"/>
                      <a:pt x="290" y="31"/>
                      <a:pt x="290" y="33"/>
                    </a:cubicBezTo>
                    <a:cubicBezTo>
                      <a:pt x="291" y="38"/>
                      <a:pt x="286" y="50"/>
                      <a:pt x="296" y="47"/>
                    </a:cubicBezTo>
                    <a:cubicBezTo>
                      <a:pt x="298" y="47"/>
                      <a:pt x="299" y="47"/>
                      <a:pt x="301" y="46"/>
                    </a:cubicBezTo>
                    <a:cubicBezTo>
                      <a:pt x="300" y="43"/>
                      <a:pt x="298" y="45"/>
                      <a:pt x="297" y="43"/>
                    </a:cubicBezTo>
                    <a:cubicBezTo>
                      <a:pt x="293" y="39"/>
                      <a:pt x="298" y="33"/>
                      <a:pt x="297" y="28"/>
                    </a:cubicBezTo>
                    <a:cubicBezTo>
                      <a:pt x="297" y="25"/>
                      <a:pt x="295" y="24"/>
                      <a:pt x="294" y="21"/>
                    </a:cubicBezTo>
                    <a:cubicBezTo>
                      <a:pt x="296" y="19"/>
                      <a:pt x="298" y="10"/>
                      <a:pt x="297" y="6"/>
                    </a:cubicBezTo>
                    <a:cubicBezTo>
                      <a:pt x="296" y="4"/>
                      <a:pt x="295" y="3"/>
                      <a:pt x="295" y="1"/>
                    </a:cubicBezTo>
                    <a:cubicBezTo>
                      <a:pt x="296" y="1"/>
                      <a:pt x="297" y="1"/>
                      <a:pt x="298" y="0"/>
                    </a:cubicBezTo>
                    <a:close/>
                    <a:moveTo>
                      <a:pt x="29" y="12"/>
                    </a:moveTo>
                    <a:cubicBezTo>
                      <a:pt x="32" y="12"/>
                      <a:pt x="35" y="13"/>
                      <a:pt x="37" y="15"/>
                    </a:cubicBezTo>
                    <a:cubicBezTo>
                      <a:pt x="37" y="17"/>
                      <a:pt x="36" y="18"/>
                      <a:pt x="36" y="20"/>
                    </a:cubicBezTo>
                    <a:cubicBezTo>
                      <a:pt x="36" y="21"/>
                      <a:pt x="36" y="22"/>
                      <a:pt x="36" y="23"/>
                    </a:cubicBezTo>
                    <a:cubicBezTo>
                      <a:pt x="36" y="25"/>
                      <a:pt x="35" y="26"/>
                      <a:pt x="35" y="28"/>
                    </a:cubicBezTo>
                    <a:cubicBezTo>
                      <a:pt x="36" y="31"/>
                      <a:pt x="41" y="32"/>
                      <a:pt x="40" y="35"/>
                    </a:cubicBezTo>
                    <a:cubicBezTo>
                      <a:pt x="38" y="37"/>
                      <a:pt x="35" y="37"/>
                      <a:pt x="35" y="41"/>
                    </a:cubicBezTo>
                    <a:cubicBezTo>
                      <a:pt x="36" y="41"/>
                      <a:pt x="36" y="41"/>
                      <a:pt x="36" y="41"/>
                    </a:cubicBezTo>
                    <a:cubicBezTo>
                      <a:pt x="38" y="42"/>
                      <a:pt x="40" y="40"/>
                      <a:pt x="42" y="40"/>
                    </a:cubicBezTo>
                    <a:cubicBezTo>
                      <a:pt x="45" y="40"/>
                      <a:pt x="49" y="40"/>
                      <a:pt x="52" y="39"/>
                    </a:cubicBezTo>
                    <a:cubicBezTo>
                      <a:pt x="54" y="39"/>
                      <a:pt x="54" y="38"/>
                      <a:pt x="56" y="38"/>
                    </a:cubicBezTo>
                    <a:cubicBezTo>
                      <a:pt x="58" y="39"/>
                      <a:pt x="62" y="44"/>
                      <a:pt x="60" y="48"/>
                    </a:cubicBezTo>
                    <a:cubicBezTo>
                      <a:pt x="58" y="53"/>
                      <a:pt x="50" y="58"/>
                      <a:pt x="45" y="62"/>
                    </a:cubicBezTo>
                    <a:cubicBezTo>
                      <a:pt x="44" y="63"/>
                      <a:pt x="44" y="65"/>
                      <a:pt x="43" y="66"/>
                    </a:cubicBezTo>
                    <a:cubicBezTo>
                      <a:pt x="42" y="68"/>
                      <a:pt x="39" y="69"/>
                      <a:pt x="37" y="70"/>
                    </a:cubicBezTo>
                    <a:cubicBezTo>
                      <a:pt x="36" y="71"/>
                      <a:pt x="36" y="73"/>
                      <a:pt x="35" y="75"/>
                    </a:cubicBezTo>
                    <a:cubicBezTo>
                      <a:pt x="34" y="75"/>
                      <a:pt x="33" y="76"/>
                      <a:pt x="32" y="76"/>
                    </a:cubicBezTo>
                    <a:cubicBezTo>
                      <a:pt x="32" y="78"/>
                      <a:pt x="33" y="79"/>
                      <a:pt x="33" y="81"/>
                    </a:cubicBezTo>
                    <a:cubicBezTo>
                      <a:pt x="33" y="85"/>
                      <a:pt x="32" y="90"/>
                      <a:pt x="33" y="94"/>
                    </a:cubicBezTo>
                    <a:cubicBezTo>
                      <a:pt x="34" y="94"/>
                      <a:pt x="34" y="95"/>
                      <a:pt x="34" y="95"/>
                    </a:cubicBezTo>
                    <a:cubicBezTo>
                      <a:pt x="34" y="95"/>
                      <a:pt x="32" y="105"/>
                      <a:pt x="32" y="105"/>
                    </a:cubicBezTo>
                    <a:cubicBezTo>
                      <a:pt x="31" y="106"/>
                      <a:pt x="30" y="107"/>
                      <a:pt x="29" y="108"/>
                    </a:cubicBezTo>
                    <a:cubicBezTo>
                      <a:pt x="29" y="108"/>
                      <a:pt x="28" y="108"/>
                      <a:pt x="27" y="108"/>
                    </a:cubicBezTo>
                    <a:cubicBezTo>
                      <a:pt x="26" y="107"/>
                      <a:pt x="25" y="105"/>
                      <a:pt x="24" y="104"/>
                    </a:cubicBezTo>
                    <a:cubicBezTo>
                      <a:pt x="21" y="102"/>
                      <a:pt x="18" y="101"/>
                      <a:pt x="16" y="99"/>
                    </a:cubicBezTo>
                    <a:cubicBezTo>
                      <a:pt x="16" y="97"/>
                      <a:pt x="16" y="97"/>
                      <a:pt x="17" y="96"/>
                    </a:cubicBezTo>
                    <a:cubicBezTo>
                      <a:pt x="17" y="96"/>
                      <a:pt x="17" y="96"/>
                      <a:pt x="17" y="96"/>
                    </a:cubicBezTo>
                    <a:cubicBezTo>
                      <a:pt x="19" y="96"/>
                      <a:pt x="22" y="96"/>
                      <a:pt x="24" y="97"/>
                    </a:cubicBezTo>
                    <a:cubicBezTo>
                      <a:pt x="26" y="96"/>
                      <a:pt x="27" y="95"/>
                      <a:pt x="28" y="94"/>
                    </a:cubicBezTo>
                    <a:cubicBezTo>
                      <a:pt x="28" y="93"/>
                      <a:pt x="28" y="91"/>
                      <a:pt x="28" y="89"/>
                    </a:cubicBezTo>
                    <a:cubicBezTo>
                      <a:pt x="27" y="88"/>
                      <a:pt x="26" y="87"/>
                      <a:pt x="25" y="86"/>
                    </a:cubicBezTo>
                    <a:cubicBezTo>
                      <a:pt x="25" y="86"/>
                      <a:pt x="25" y="86"/>
                      <a:pt x="24" y="86"/>
                    </a:cubicBezTo>
                    <a:cubicBezTo>
                      <a:pt x="20" y="90"/>
                      <a:pt x="10" y="99"/>
                      <a:pt x="2" y="98"/>
                    </a:cubicBezTo>
                    <a:cubicBezTo>
                      <a:pt x="2" y="97"/>
                      <a:pt x="2" y="97"/>
                      <a:pt x="2" y="96"/>
                    </a:cubicBezTo>
                    <a:cubicBezTo>
                      <a:pt x="6" y="94"/>
                      <a:pt x="8" y="91"/>
                      <a:pt x="11" y="89"/>
                    </a:cubicBezTo>
                    <a:cubicBezTo>
                      <a:pt x="17" y="84"/>
                      <a:pt x="25" y="79"/>
                      <a:pt x="28" y="71"/>
                    </a:cubicBezTo>
                    <a:cubicBezTo>
                      <a:pt x="28" y="70"/>
                      <a:pt x="27" y="70"/>
                      <a:pt x="26" y="69"/>
                    </a:cubicBezTo>
                    <a:cubicBezTo>
                      <a:pt x="20" y="70"/>
                      <a:pt x="16" y="75"/>
                      <a:pt x="10" y="71"/>
                    </a:cubicBezTo>
                    <a:cubicBezTo>
                      <a:pt x="9" y="69"/>
                      <a:pt x="9" y="67"/>
                      <a:pt x="9" y="65"/>
                    </a:cubicBezTo>
                    <a:cubicBezTo>
                      <a:pt x="8" y="64"/>
                      <a:pt x="6" y="62"/>
                      <a:pt x="5" y="61"/>
                    </a:cubicBezTo>
                    <a:cubicBezTo>
                      <a:pt x="4" y="60"/>
                      <a:pt x="1" y="59"/>
                      <a:pt x="1" y="58"/>
                    </a:cubicBezTo>
                    <a:cubicBezTo>
                      <a:pt x="0" y="56"/>
                      <a:pt x="1" y="56"/>
                      <a:pt x="2" y="55"/>
                    </a:cubicBezTo>
                    <a:cubicBezTo>
                      <a:pt x="7" y="53"/>
                      <a:pt x="10" y="57"/>
                      <a:pt x="14" y="58"/>
                    </a:cubicBezTo>
                    <a:cubicBezTo>
                      <a:pt x="16" y="59"/>
                      <a:pt x="17" y="58"/>
                      <a:pt x="18" y="57"/>
                    </a:cubicBezTo>
                    <a:cubicBezTo>
                      <a:pt x="23" y="56"/>
                      <a:pt x="28" y="55"/>
                      <a:pt x="29" y="50"/>
                    </a:cubicBezTo>
                    <a:cubicBezTo>
                      <a:pt x="28" y="49"/>
                      <a:pt x="27" y="48"/>
                      <a:pt x="25" y="48"/>
                    </a:cubicBezTo>
                    <a:cubicBezTo>
                      <a:pt x="21" y="51"/>
                      <a:pt x="15" y="52"/>
                      <a:pt x="10" y="49"/>
                    </a:cubicBezTo>
                    <a:cubicBezTo>
                      <a:pt x="10" y="48"/>
                      <a:pt x="10" y="48"/>
                      <a:pt x="11" y="47"/>
                    </a:cubicBezTo>
                    <a:cubicBezTo>
                      <a:pt x="11" y="47"/>
                      <a:pt x="11" y="47"/>
                      <a:pt x="11" y="47"/>
                    </a:cubicBezTo>
                    <a:cubicBezTo>
                      <a:pt x="18" y="47"/>
                      <a:pt x="28" y="46"/>
                      <a:pt x="31" y="42"/>
                    </a:cubicBezTo>
                    <a:cubicBezTo>
                      <a:pt x="27" y="34"/>
                      <a:pt x="19" y="42"/>
                      <a:pt x="13" y="35"/>
                    </a:cubicBezTo>
                    <a:cubicBezTo>
                      <a:pt x="13" y="33"/>
                      <a:pt x="13" y="33"/>
                      <a:pt x="13" y="33"/>
                    </a:cubicBezTo>
                    <a:cubicBezTo>
                      <a:pt x="19" y="32"/>
                      <a:pt x="27" y="34"/>
                      <a:pt x="29" y="29"/>
                    </a:cubicBezTo>
                    <a:cubicBezTo>
                      <a:pt x="28" y="21"/>
                      <a:pt x="28" y="21"/>
                      <a:pt x="23" y="16"/>
                    </a:cubicBezTo>
                    <a:cubicBezTo>
                      <a:pt x="23" y="15"/>
                      <a:pt x="23" y="15"/>
                      <a:pt x="23" y="14"/>
                    </a:cubicBezTo>
                    <a:cubicBezTo>
                      <a:pt x="23" y="14"/>
                      <a:pt x="23" y="14"/>
                      <a:pt x="23" y="14"/>
                    </a:cubicBezTo>
                    <a:cubicBezTo>
                      <a:pt x="25" y="13"/>
                      <a:pt x="28" y="13"/>
                      <a:pt x="29" y="12"/>
                    </a:cubicBezTo>
                    <a:close/>
                    <a:moveTo>
                      <a:pt x="203" y="19"/>
                    </a:moveTo>
                    <a:cubicBezTo>
                      <a:pt x="205" y="19"/>
                      <a:pt x="207" y="19"/>
                      <a:pt x="208" y="20"/>
                    </a:cubicBezTo>
                    <a:cubicBezTo>
                      <a:pt x="208" y="22"/>
                      <a:pt x="207" y="23"/>
                      <a:pt x="207" y="24"/>
                    </a:cubicBezTo>
                    <a:cubicBezTo>
                      <a:pt x="206" y="28"/>
                      <a:pt x="207" y="33"/>
                      <a:pt x="207" y="36"/>
                    </a:cubicBezTo>
                    <a:cubicBezTo>
                      <a:pt x="208" y="38"/>
                      <a:pt x="207" y="39"/>
                      <a:pt x="207" y="40"/>
                    </a:cubicBezTo>
                    <a:cubicBezTo>
                      <a:pt x="208" y="45"/>
                      <a:pt x="205" y="48"/>
                      <a:pt x="207" y="52"/>
                    </a:cubicBezTo>
                    <a:cubicBezTo>
                      <a:pt x="215" y="54"/>
                      <a:pt x="217" y="50"/>
                      <a:pt x="223" y="48"/>
                    </a:cubicBezTo>
                    <a:cubicBezTo>
                      <a:pt x="227" y="47"/>
                      <a:pt x="231" y="48"/>
                      <a:pt x="233" y="45"/>
                    </a:cubicBezTo>
                    <a:cubicBezTo>
                      <a:pt x="233" y="44"/>
                      <a:pt x="233" y="43"/>
                      <a:pt x="233" y="42"/>
                    </a:cubicBezTo>
                    <a:cubicBezTo>
                      <a:pt x="234" y="42"/>
                      <a:pt x="235" y="42"/>
                      <a:pt x="235" y="42"/>
                    </a:cubicBezTo>
                    <a:cubicBezTo>
                      <a:pt x="236" y="43"/>
                      <a:pt x="241" y="50"/>
                      <a:pt x="240" y="52"/>
                    </a:cubicBezTo>
                    <a:cubicBezTo>
                      <a:pt x="240" y="53"/>
                      <a:pt x="239" y="53"/>
                      <a:pt x="238" y="54"/>
                    </a:cubicBezTo>
                    <a:cubicBezTo>
                      <a:pt x="233" y="54"/>
                      <a:pt x="231" y="55"/>
                      <a:pt x="227" y="56"/>
                    </a:cubicBezTo>
                    <a:cubicBezTo>
                      <a:pt x="226" y="56"/>
                      <a:pt x="225" y="56"/>
                      <a:pt x="224" y="56"/>
                    </a:cubicBezTo>
                    <a:cubicBezTo>
                      <a:pt x="221" y="57"/>
                      <a:pt x="220" y="59"/>
                      <a:pt x="217" y="60"/>
                    </a:cubicBezTo>
                    <a:cubicBezTo>
                      <a:pt x="212" y="61"/>
                      <a:pt x="206" y="61"/>
                      <a:pt x="204" y="65"/>
                    </a:cubicBezTo>
                    <a:cubicBezTo>
                      <a:pt x="205" y="70"/>
                      <a:pt x="205" y="70"/>
                      <a:pt x="204" y="74"/>
                    </a:cubicBezTo>
                    <a:cubicBezTo>
                      <a:pt x="204" y="76"/>
                      <a:pt x="204" y="78"/>
                      <a:pt x="204" y="79"/>
                    </a:cubicBezTo>
                    <a:cubicBezTo>
                      <a:pt x="203" y="81"/>
                      <a:pt x="202" y="83"/>
                      <a:pt x="202" y="85"/>
                    </a:cubicBezTo>
                    <a:cubicBezTo>
                      <a:pt x="201" y="90"/>
                      <a:pt x="203" y="93"/>
                      <a:pt x="199" y="96"/>
                    </a:cubicBezTo>
                    <a:cubicBezTo>
                      <a:pt x="194" y="98"/>
                      <a:pt x="182" y="96"/>
                      <a:pt x="179" y="94"/>
                    </a:cubicBezTo>
                    <a:cubicBezTo>
                      <a:pt x="179" y="93"/>
                      <a:pt x="179" y="92"/>
                      <a:pt x="179" y="92"/>
                    </a:cubicBezTo>
                    <a:cubicBezTo>
                      <a:pt x="181" y="89"/>
                      <a:pt x="186" y="91"/>
                      <a:pt x="189" y="89"/>
                    </a:cubicBezTo>
                    <a:cubicBezTo>
                      <a:pt x="192" y="88"/>
                      <a:pt x="198" y="79"/>
                      <a:pt x="199" y="75"/>
                    </a:cubicBezTo>
                    <a:cubicBezTo>
                      <a:pt x="200" y="73"/>
                      <a:pt x="200" y="71"/>
                      <a:pt x="200" y="68"/>
                    </a:cubicBezTo>
                    <a:cubicBezTo>
                      <a:pt x="200" y="68"/>
                      <a:pt x="199" y="67"/>
                      <a:pt x="200" y="65"/>
                    </a:cubicBezTo>
                    <a:cubicBezTo>
                      <a:pt x="200" y="64"/>
                      <a:pt x="201" y="64"/>
                      <a:pt x="201" y="63"/>
                    </a:cubicBezTo>
                    <a:cubicBezTo>
                      <a:pt x="198" y="61"/>
                      <a:pt x="194" y="61"/>
                      <a:pt x="190" y="60"/>
                    </a:cubicBezTo>
                    <a:cubicBezTo>
                      <a:pt x="189" y="59"/>
                      <a:pt x="188" y="57"/>
                      <a:pt x="185" y="57"/>
                    </a:cubicBezTo>
                    <a:cubicBezTo>
                      <a:pt x="182" y="57"/>
                      <a:pt x="179" y="57"/>
                      <a:pt x="176" y="57"/>
                    </a:cubicBezTo>
                    <a:cubicBezTo>
                      <a:pt x="176" y="57"/>
                      <a:pt x="176" y="57"/>
                      <a:pt x="176" y="57"/>
                    </a:cubicBezTo>
                    <a:cubicBezTo>
                      <a:pt x="176" y="56"/>
                      <a:pt x="176" y="56"/>
                      <a:pt x="176" y="55"/>
                    </a:cubicBezTo>
                    <a:cubicBezTo>
                      <a:pt x="177" y="55"/>
                      <a:pt x="179" y="54"/>
                      <a:pt x="180" y="54"/>
                    </a:cubicBezTo>
                    <a:cubicBezTo>
                      <a:pt x="182" y="54"/>
                      <a:pt x="184" y="54"/>
                      <a:pt x="186" y="54"/>
                    </a:cubicBezTo>
                    <a:cubicBezTo>
                      <a:pt x="187" y="54"/>
                      <a:pt x="188" y="54"/>
                      <a:pt x="189" y="54"/>
                    </a:cubicBezTo>
                    <a:cubicBezTo>
                      <a:pt x="189" y="54"/>
                      <a:pt x="190" y="54"/>
                      <a:pt x="191" y="55"/>
                    </a:cubicBezTo>
                    <a:cubicBezTo>
                      <a:pt x="193" y="54"/>
                      <a:pt x="194" y="54"/>
                      <a:pt x="195" y="54"/>
                    </a:cubicBezTo>
                    <a:cubicBezTo>
                      <a:pt x="197" y="54"/>
                      <a:pt x="199" y="55"/>
                      <a:pt x="201" y="54"/>
                    </a:cubicBezTo>
                    <a:cubicBezTo>
                      <a:pt x="205" y="49"/>
                      <a:pt x="201" y="49"/>
                      <a:pt x="201" y="45"/>
                    </a:cubicBezTo>
                    <a:cubicBezTo>
                      <a:pt x="202" y="43"/>
                      <a:pt x="202" y="40"/>
                      <a:pt x="202" y="37"/>
                    </a:cubicBezTo>
                    <a:cubicBezTo>
                      <a:pt x="203" y="37"/>
                      <a:pt x="203" y="36"/>
                      <a:pt x="204" y="35"/>
                    </a:cubicBezTo>
                    <a:cubicBezTo>
                      <a:pt x="204" y="34"/>
                      <a:pt x="203" y="34"/>
                      <a:pt x="203" y="33"/>
                    </a:cubicBezTo>
                    <a:cubicBezTo>
                      <a:pt x="203" y="32"/>
                      <a:pt x="204" y="30"/>
                      <a:pt x="204" y="29"/>
                    </a:cubicBezTo>
                    <a:cubicBezTo>
                      <a:pt x="203" y="28"/>
                      <a:pt x="203" y="28"/>
                      <a:pt x="202" y="27"/>
                    </a:cubicBezTo>
                    <a:cubicBezTo>
                      <a:pt x="202" y="26"/>
                      <a:pt x="202" y="20"/>
                      <a:pt x="202" y="20"/>
                    </a:cubicBezTo>
                    <a:cubicBezTo>
                      <a:pt x="203" y="20"/>
                      <a:pt x="203" y="19"/>
                      <a:pt x="203" y="19"/>
                    </a:cubicBezTo>
                    <a:close/>
                    <a:moveTo>
                      <a:pt x="115" y="66"/>
                    </a:moveTo>
                    <a:cubicBezTo>
                      <a:pt x="117" y="65"/>
                      <a:pt x="121" y="58"/>
                      <a:pt x="121" y="56"/>
                    </a:cubicBezTo>
                    <a:cubicBezTo>
                      <a:pt x="120" y="54"/>
                      <a:pt x="118" y="54"/>
                      <a:pt x="117" y="53"/>
                    </a:cubicBezTo>
                    <a:cubicBezTo>
                      <a:pt x="117" y="53"/>
                      <a:pt x="117" y="52"/>
                      <a:pt x="117" y="52"/>
                    </a:cubicBezTo>
                    <a:cubicBezTo>
                      <a:pt x="117" y="52"/>
                      <a:pt x="117" y="52"/>
                      <a:pt x="117" y="52"/>
                    </a:cubicBezTo>
                    <a:cubicBezTo>
                      <a:pt x="126" y="50"/>
                      <a:pt x="133" y="47"/>
                      <a:pt x="141" y="45"/>
                    </a:cubicBezTo>
                    <a:cubicBezTo>
                      <a:pt x="142" y="45"/>
                      <a:pt x="144" y="45"/>
                      <a:pt x="145" y="45"/>
                    </a:cubicBezTo>
                    <a:cubicBezTo>
                      <a:pt x="149" y="44"/>
                      <a:pt x="151" y="42"/>
                      <a:pt x="155" y="46"/>
                    </a:cubicBezTo>
                    <a:cubicBezTo>
                      <a:pt x="155" y="52"/>
                      <a:pt x="154" y="58"/>
                      <a:pt x="153" y="64"/>
                    </a:cubicBezTo>
                    <a:cubicBezTo>
                      <a:pt x="153" y="67"/>
                      <a:pt x="153" y="69"/>
                      <a:pt x="153" y="72"/>
                    </a:cubicBezTo>
                    <a:cubicBezTo>
                      <a:pt x="153" y="73"/>
                      <a:pt x="152" y="73"/>
                      <a:pt x="152" y="74"/>
                    </a:cubicBezTo>
                    <a:cubicBezTo>
                      <a:pt x="152" y="76"/>
                      <a:pt x="152" y="78"/>
                      <a:pt x="151" y="79"/>
                    </a:cubicBezTo>
                    <a:cubicBezTo>
                      <a:pt x="150" y="81"/>
                      <a:pt x="149" y="83"/>
                      <a:pt x="148" y="84"/>
                    </a:cubicBezTo>
                    <a:cubicBezTo>
                      <a:pt x="147" y="88"/>
                      <a:pt x="146" y="97"/>
                      <a:pt x="141" y="97"/>
                    </a:cubicBezTo>
                    <a:cubicBezTo>
                      <a:pt x="137" y="95"/>
                      <a:pt x="132" y="92"/>
                      <a:pt x="129" y="89"/>
                    </a:cubicBezTo>
                    <a:cubicBezTo>
                      <a:pt x="129" y="88"/>
                      <a:pt x="129" y="88"/>
                      <a:pt x="129" y="87"/>
                    </a:cubicBezTo>
                    <a:cubicBezTo>
                      <a:pt x="133" y="86"/>
                      <a:pt x="140" y="89"/>
                      <a:pt x="142" y="87"/>
                    </a:cubicBezTo>
                    <a:cubicBezTo>
                      <a:pt x="145" y="85"/>
                      <a:pt x="144" y="81"/>
                      <a:pt x="145" y="77"/>
                    </a:cubicBezTo>
                    <a:cubicBezTo>
                      <a:pt x="145" y="77"/>
                      <a:pt x="146" y="76"/>
                      <a:pt x="146" y="75"/>
                    </a:cubicBezTo>
                    <a:cubicBezTo>
                      <a:pt x="146" y="73"/>
                      <a:pt x="146" y="72"/>
                      <a:pt x="146" y="70"/>
                    </a:cubicBezTo>
                    <a:cubicBezTo>
                      <a:pt x="147" y="70"/>
                      <a:pt x="147" y="69"/>
                      <a:pt x="148" y="69"/>
                    </a:cubicBezTo>
                    <a:cubicBezTo>
                      <a:pt x="148" y="67"/>
                      <a:pt x="148" y="66"/>
                      <a:pt x="148" y="64"/>
                    </a:cubicBezTo>
                    <a:cubicBezTo>
                      <a:pt x="149" y="62"/>
                      <a:pt x="151" y="56"/>
                      <a:pt x="149" y="53"/>
                    </a:cubicBezTo>
                    <a:cubicBezTo>
                      <a:pt x="146" y="48"/>
                      <a:pt x="135" y="53"/>
                      <a:pt x="130" y="54"/>
                    </a:cubicBezTo>
                    <a:cubicBezTo>
                      <a:pt x="128" y="54"/>
                      <a:pt x="126" y="53"/>
                      <a:pt x="124" y="54"/>
                    </a:cubicBezTo>
                    <a:cubicBezTo>
                      <a:pt x="124" y="55"/>
                      <a:pt x="124" y="55"/>
                      <a:pt x="124" y="55"/>
                    </a:cubicBezTo>
                    <a:cubicBezTo>
                      <a:pt x="124" y="56"/>
                      <a:pt x="125" y="56"/>
                      <a:pt x="126" y="57"/>
                    </a:cubicBezTo>
                    <a:cubicBezTo>
                      <a:pt x="126" y="58"/>
                      <a:pt x="126" y="58"/>
                      <a:pt x="126" y="59"/>
                    </a:cubicBezTo>
                    <a:cubicBezTo>
                      <a:pt x="124" y="60"/>
                      <a:pt x="122" y="61"/>
                      <a:pt x="122" y="64"/>
                    </a:cubicBezTo>
                    <a:cubicBezTo>
                      <a:pt x="122" y="64"/>
                      <a:pt x="122" y="64"/>
                      <a:pt x="122" y="64"/>
                    </a:cubicBezTo>
                    <a:cubicBezTo>
                      <a:pt x="122" y="65"/>
                      <a:pt x="123" y="65"/>
                      <a:pt x="123" y="65"/>
                    </a:cubicBezTo>
                    <a:cubicBezTo>
                      <a:pt x="126" y="65"/>
                      <a:pt x="126" y="63"/>
                      <a:pt x="129" y="63"/>
                    </a:cubicBezTo>
                    <a:cubicBezTo>
                      <a:pt x="130" y="64"/>
                      <a:pt x="131" y="64"/>
                      <a:pt x="131" y="65"/>
                    </a:cubicBezTo>
                    <a:cubicBezTo>
                      <a:pt x="131" y="65"/>
                      <a:pt x="131" y="66"/>
                      <a:pt x="131" y="66"/>
                    </a:cubicBezTo>
                    <a:cubicBezTo>
                      <a:pt x="130" y="68"/>
                      <a:pt x="121" y="68"/>
                      <a:pt x="118" y="71"/>
                    </a:cubicBezTo>
                    <a:cubicBezTo>
                      <a:pt x="118" y="71"/>
                      <a:pt x="118" y="72"/>
                      <a:pt x="118" y="72"/>
                    </a:cubicBezTo>
                    <a:cubicBezTo>
                      <a:pt x="119" y="73"/>
                      <a:pt x="120" y="74"/>
                      <a:pt x="121" y="74"/>
                    </a:cubicBezTo>
                    <a:cubicBezTo>
                      <a:pt x="123" y="74"/>
                      <a:pt x="123" y="73"/>
                      <a:pt x="125" y="73"/>
                    </a:cubicBezTo>
                    <a:cubicBezTo>
                      <a:pt x="126" y="73"/>
                      <a:pt x="126" y="74"/>
                      <a:pt x="127" y="74"/>
                    </a:cubicBezTo>
                    <a:cubicBezTo>
                      <a:pt x="127" y="75"/>
                      <a:pt x="127" y="76"/>
                      <a:pt x="128" y="76"/>
                    </a:cubicBezTo>
                    <a:cubicBezTo>
                      <a:pt x="127" y="77"/>
                      <a:pt x="127" y="78"/>
                      <a:pt x="127" y="78"/>
                    </a:cubicBezTo>
                    <a:cubicBezTo>
                      <a:pt x="125" y="79"/>
                      <a:pt x="122" y="79"/>
                      <a:pt x="120" y="80"/>
                    </a:cubicBezTo>
                    <a:cubicBezTo>
                      <a:pt x="119" y="84"/>
                      <a:pt x="121" y="90"/>
                      <a:pt x="120" y="94"/>
                    </a:cubicBezTo>
                    <a:cubicBezTo>
                      <a:pt x="119" y="98"/>
                      <a:pt x="117" y="102"/>
                      <a:pt x="114" y="105"/>
                    </a:cubicBezTo>
                    <a:cubicBezTo>
                      <a:pt x="113" y="105"/>
                      <a:pt x="113" y="105"/>
                      <a:pt x="112" y="104"/>
                    </a:cubicBezTo>
                    <a:cubicBezTo>
                      <a:pt x="112" y="104"/>
                      <a:pt x="112" y="104"/>
                      <a:pt x="112" y="104"/>
                    </a:cubicBezTo>
                    <a:cubicBezTo>
                      <a:pt x="112" y="102"/>
                      <a:pt x="113" y="101"/>
                      <a:pt x="113" y="100"/>
                    </a:cubicBezTo>
                    <a:cubicBezTo>
                      <a:pt x="113" y="98"/>
                      <a:pt x="113" y="96"/>
                      <a:pt x="114" y="94"/>
                    </a:cubicBezTo>
                    <a:cubicBezTo>
                      <a:pt x="114" y="93"/>
                      <a:pt x="115" y="93"/>
                      <a:pt x="115" y="92"/>
                    </a:cubicBezTo>
                    <a:cubicBezTo>
                      <a:pt x="115" y="91"/>
                      <a:pt x="115" y="90"/>
                      <a:pt x="115" y="89"/>
                    </a:cubicBezTo>
                    <a:cubicBezTo>
                      <a:pt x="115" y="88"/>
                      <a:pt x="116" y="88"/>
                      <a:pt x="116" y="86"/>
                    </a:cubicBezTo>
                    <a:cubicBezTo>
                      <a:pt x="116" y="85"/>
                      <a:pt x="114" y="84"/>
                      <a:pt x="113" y="84"/>
                    </a:cubicBezTo>
                    <a:cubicBezTo>
                      <a:pt x="111" y="85"/>
                      <a:pt x="107" y="87"/>
                      <a:pt x="104" y="87"/>
                    </a:cubicBezTo>
                    <a:cubicBezTo>
                      <a:pt x="103" y="86"/>
                      <a:pt x="102" y="86"/>
                      <a:pt x="102" y="85"/>
                    </a:cubicBezTo>
                    <a:cubicBezTo>
                      <a:pt x="102" y="83"/>
                      <a:pt x="102" y="83"/>
                      <a:pt x="102" y="82"/>
                    </a:cubicBezTo>
                    <a:cubicBezTo>
                      <a:pt x="107" y="81"/>
                      <a:pt x="113" y="81"/>
                      <a:pt x="116" y="79"/>
                    </a:cubicBezTo>
                    <a:cubicBezTo>
                      <a:pt x="116" y="78"/>
                      <a:pt x="116" y="78"/>
                      <a:pt x="116" y="77"/>
                    </a:cubicBezTo>
                    <a:cubicBezTo>
                      <a:pt x="114" y="72"/>
                      <a:pt x="111" y="74"/>
                      <a:pt x="109" y="77"/>
                    </a:cubicBezTo>
                    <a:cubicBezTo>
                      <a:pt x="106" y="77"/>
                      <a:pt x="105" y="76"/>
                      <a:pt x="103" y="76"/>
                    </a:cubicBezTo>
                    <a:cubicBezTo>
                      <a:pt x="103" y="75"/>
                      <a:pt x="103" y="74"/>
                      <a:pt x="103" y="74"/>
                    </a:cubicBezTo>
                    <a:cubicBezTo>
                      <a:pt x="104" y="73"/>
                      <a:pt x="106" y="72"/>
                      <a:pt x="105" y="70"/>
                    </a:cubicBezTo>
                    <a:cubicBezTo>
                      <a:pt x="104" y="66"/>
                      <a:pt x="100" y="67"/>
                      <a:pt x="98" y="64"/>
                    </a:cubicBezTo>
                    <a:cubicBezTo>
                      <a:pt x="98" y="64"/>
                      <a:pt x="98" y="63"/>
                      <a:pt x="98" y="63"/>
                    </a:cubicBezTo>
                    <a:cubicBezTo>
                      <a:pt x="99" y="60"/>
                      <a:pt x="103" y="60"/>
                      <a:pt x="104" y="58"/>
                    </a:cubicBezTo>
                    <a:cubicBezTo>
                      <a:pt x="104" y="57"/>
                      <a:pt x="107" y="53"/>
                      <a:pt x="107" y="52"/>
                    </a:cubicBezTo>
                    <a:cubicBezTo>
                      <a:pt x="107" y="51"/>
                      <a:pt x="107" y="50"/>
                      <a:pt x="107" y="49"/>
                    </a:cubicBezTo>
                    <a:cubicBezTo>
                      <a:pt x="108" y="46"/>
                      <a:pt x="111" y="42"/>
                      <a:pt x="111" y="39"/>
                    </a:cubicBezTo>
                    <a:cubicBezTo>
                      <a:pt x="111" y="38"/>
                      <a:pt x="110" y="37"/>
                      <a:pt x="109" y="37"/>
                    </a:cubicBezTo>
                    <a:cubicBezTo>
                      <a:pt x="105" y="35"/>
                      <a:pt x="102" y="40"/>
                      <a:pt x="97" y="36"/>
                    </a:cubicBezTo>
                    <a:cubicBezTo>
                      <a:pt x="97" y="34"/>
                      <a:pt x="97" y="33"/>
                      <a:pt x="98" y="32"/>
                    </a:cubicBezTo>
                    <a:cubicBezTo>
                      <a:pt x="100" y="32"/>
                      <a:pt x="103" y="33"/>
                      <a:pt x="105" y="33"/>
                    </a:cubicBezTo>
                    <a:cubicBezTo>
                      <a:pt x="107" y="33"/>
                      <a:pt x="109" y="33"/>
                      <a:pt x="111" y="33"/>
                    </a:cubicBezTo>
                    <a:cubicBezTo>
                      <a:pt x="111" y="32"/>
                      <a:pt x="112" y="32"/>
                      <a:pt x="112" y="31"/>
                    </a:cubicBezTo>
                    <a:cubicBezTo>
                      <a:pt x="111" y="29"/>
                      <a:pt x="109" y="24"/>
                      <a:pt x="110" y="22"/>
                    </a:cubicBezTo>
                    <a:cubicBezTo>
                      <a:pt x="110" y="21"/>
                      <a:pt x="110" y="21"/>
                      <a:pt x="111" y="21"/>
                    </a:cubicBezTo>
                    <a:cubicBezTo>
                      <a:pt x="113" y="21"/>
                      <a:pt x="114" y="21"/>
                      <a:pt x="117" y="22"/>
                    </a:cubicBezTo>
                    <a:cubicBezTo>
                      <a:pt x="117" y="22"/>
                      <a:pt x="117" y="22"/>
                      <a:pt x="117" y="23"/>
                    </a:cubicBezTo>
                    <a:cubicBezTo>
                      <a:pt x="118" y="25"/>
                      <a:pt x="116" y="26"/>
                      <a:pt x="115" y="28"/>
                    </a:cubicBezTo>
                    <a:cubicBezTo>
                      <a:pt x="118" y="34"/>
                      <a:pt x="126" y="26"/>
                      <a:pt x="131" y="26"/>
                    </a:cubicBezTo>
                    <a:cubicBezTo>
                      <a:pt x="132" y="26"/>
                      <a:pt x="132" y="27"/>
                      <a:pt x="133" y="28"/>
                    </a:cubicBezTo>
                    <a:cubicBezTo>
                      <a:pt x="134" y="32"/>
                      <a:pt x="128" y="34"/>
                      <a:pt x="125" y="35"/>
                    </a:cubicBezTo>
                    <a:cubicBezTo>
                      <a:pt x="122" y="36"/>
                      <a:pt x="119" y="33"/>
                      <a:pt x="116" y="35"/>
                    </a:cubicBezTo>
                    <a:cubicBezTo>
                      <a:pt x="114" y="36"/>
                      <a:pt x="115" y="39"/>
                      <a:pt x="114" y="43"/>
                    </a:cubicBezTo>
                    <a:cubicBezTo>
                      <a:pt x="113" y="44"/>
                      <a:pt x="112" y="46"/>
                      <a:pt x="111" y="48"/>
                    </a:cubicBezTo>
                    <a:cubicBezTo>
                      <a:pt x="111" y="49"/>
                      <a:pt x="111" y="50"/>
                      <a:pt x="111" y="51"/>
                    </a:cubicBezTo>
                    <a:cubicBezTo>
                      <a:pt x="111" y="52"/>
                      <a:pt x="109" y="56"/>
                      <a:pt x="109" y="57"/>
                    </a:cubicBezTo>
                    <a:cubicBezTo>
                      <a:pt x="108" y="58"/>
                      <a:pt x="105" y="60"/>
                      <a:pt x="106" y="63"/>
                    </a:cubicBezTo>
                    <a:cubicBezTo>
                      <a:pt x="106" y="63"/>
                      <a:pt x="107" y="64"/>
                      <a:pt x="107" y="64"/>
                    </a:cubicBezTo>
                    <a:cubicBezTo>
                      <a:pt x="109" y="64"/>
                      <a:pt x="110" y="62"/>
                      <a:pt x="111" y="61"/>
                    </a:cubicBezTo>
                    <a:cubicBezTo>
                      <a:pt x="112" y="61"/>
                      <a:pt x="112" y="61"/>
                      <a:pt x="113" y="61"/>
                    </a:cubicBezTo>
                    <a:cubicBezTo>
                      <a:pt x="114" y="62"/>
                      <a:pt x="114" y="63"/>
                      <a:pt x="115" y="64"/>
                    </a:cubicBezTo>
                    <a:cubicBezTo>
                      <a:pt x="115" y="65"/>
                      <a:pt x="115" y="65"/>
                      <a:pt x="115" y="66"/>
                    </a:cubicBezTo>
                    <a:close/>
                    <a:moveTo>
                      <a:pt x="300" y="30"/>
                    </a:moveTo>
                    <a:cubicBezTo>
                      <a:pt x="298" y="33"/>
                      <a:pt x="298" y="38"/>
                      <a:pt x="300" y="41"/>
                    </a:cubicBezTo>
                    <a:cubicBezTo>
                      <a:pt x="300" y="41"/>
                      <a:pt x="301" y="40"/>
                      <a:pt x="301" y="40"/>
                    </a:cubicBezTo>
                    <a:cubicBezTo>
                      <a:pt x="304" y="39"/>
                      <a:pt x="304" y="30"/>
                      <a:pt x="300" y="30"/>
                    </a:cubicBezTo>
                    <a:close/>
                    <a:moveTo>
                      <a:pt x="315" y="30"/>
                    </a:moveTo>
                    <a:cubicBezTo>
                      <a:pt x="314" y="31"/>
                      <a:pt x="313" y="33"/>
                      <a:pt x="312" y="34"/>
                    </a:cubicBezTo>
                    <a:cubicBezTo>
                      <a:pt x="311" y="34"/>
                      <a:pt x="311" y="34"/>
                      <a:pt x="310" y="34"/>
                    </a:cubicBezTo>
                    <a:cubicBezTo>
                      <a:pt x="310" y="32"/>
                      <a:pt x="310" y="32"/>
                      <a:pt x="309" y="31"/>
                    </a:cubicBezTo>
                    <a:cubicBezTo>
                      <a:pt x="308" y="30"/>
                      <a:pt x="307" y="30"/>
                      <a:pt x="306" y="31"/>
                    </a:cubicBezTo>
                    <a:cubicBezTo>
                      <a:pt x="305" y="34"/>
                      <a:pt x="306" y="37"/>
                      <a:pt x="305" y="41"/>
                    </a:cubicBezTo>
                    <a:cubicBezTo>
                      <a:pt x="305" y="42"/>
                      <a:pt x="303" y="42"/>
                      <a:pt x="304" y="44"/>
                    </a:cubicBezTo>
                    <a:cubicBezTo>
                      <a:pt x="304" y="44"/>
                      <a:pt x="304" y="45"/>
                      <a:pt x="304" y="45"/>
                    </a:cubicBezTo>
                    <a:cubicBezTo>
                      <a:pt x="307" y="46"/>
                      <a:pt x="315" y="45"/>
                      <a:pt x="316" y="42"/>
                    </a:cubicBezTo>
                    <a:cubicBezTo>
                      <a:pt x="314" y="40"/>
                      <a:pt x="311" y="40"/>
                      <a:pt x="309" y="39"/>
                    </a:cubicBezTo>
                    <a:cubicBezTo>
                      <a:pt x="309" y="39"/>
                      <a:pt x="309" y="39"/>
                      <a:pt x="309" y="39"/>
                    </a:cubicBezTo>
                    <a:cubicBezTo>
                      <a:pt x="309" y="37"/>
                      <a:pt x="310" y="36"/>
                      <a:pt x="310" y="35"/>
                    </a:cubicBezTo>
                    <a:cubicBezTo>
                      <a:pt x="312" y="36"/>
                      <a:pt x="313" y="37"/>
                      <a:pt x="315" y="38"/>
                    </a:cubicBezTo>
                    <a:cubicBezTo>
                      <a:pt x="317" y="36"/>
                      <a:pt x="318" y="33"/>
                      <a:pt x="316" y="30"/>
                    </a:cubicBezTo>
                    <a:cubicBezTo>
                      <a:pt x="316" y="30"/>
                      <a:pt x="316" y="30"/>
                      <a:pt x="315" y="30"/>
                    </a:cubicBezTo>
                    <a:close/>
                    <a:moveTo>
                      <a:pt x="45" y="44"/>
                    </a:moveTo>
                    <a:cubicBezTo>
                      <a:pt x="41" y="47"/>
                      <a:pt x="33" y="43"/>
                      <a:pt x="33" y="50"/>
                    </a:cubicBezTo>
                    <a:cubicBezTo>
                      <a:pt x="36" y="54"/>
                      <a:pt x="38" y="51"/>
                      <a:pt x="40" y="53"/>
                    </a:cubicBezTo>
                    <a:cubicBezTo>
                      <a:pt x="40" y="54"/>
                      <a:pt x="40" y="55"/>
                      <a:pt x="39" y="55"/>
                    </a:cubicBezTo>
                    <a:cubicBezTo>
                      <a:pt x="36" y="56"/>
                      <a:pt x="34" y="55"/>
                      <a:pt x="33" y="58"/>
                    </a:cubicBezTo>
                    <a:cubicBezTo>
                      <a:pt x="33" y="59"/>
                      <a:pt x="35" y="61"/>
                      <a:pt x="36" y="62"/>
                    </a:cubicBezTo>
                    <a:cubicBezTo>
                      <a:pt x="40" y="61"/>
                      <a:pt x="51" y="50"/>
                      <a:pt x="51" y="46"/>
                    </a:cubicBezTo>
                    <a:cubicBezTo>
                      <a:pt x="51" y="45"/>
                      <a:pt x="51" y="45"/>
                      <a:pt x="51" y="45"/>
                    </a:cubicBezTo>
                    <a:cubicBezTo>
                      <a:pt x="49" y="44"/>
                      <a:pt x="47" y="44"/>
                      <a:pt x="45" y="44"/>
                    </a:cubicBezTo>
                    <a:close/>
                    <a:moveTo>
                      <a:pt x="265" y="51"/>
                    </a:moveTo>
                    <a:cubicBezTo>
                      <a:pt x="266" y="51"/>
                      <a:pt x="266" y="51"/>
                      <a:pt x="267" y="51"/>
                    </a:cubicBezTo>
                    <a:cubicBezTo>
                      <a:pt x="271" y="56"/>
                      <a:pt x="271" y="63"/>
                      <a:pt x="268" y="68"/>
                    </a:cubicBezTo>
                    <a:cubicBezTo>
                      <a:pt x="266" y="71"/>
                      <a:pt x="263" y="74"/>
                      <a:pt x="260" y="71"/>
                    </a:cubicBezTo>
                    <a:cubicBezTo>
                      <a:pt x="260" y="65"/>
                      <a:pt x="264" y="61"/>
                      <a:pt x="265" y="56"/>
                    </a:cubicBezTo>
                    <a:cubicBezTo>
                      <a:pt x="266" y="54"/>
                      <a:pt x="263" y="53"/>
                      <a:pt x="265" y="51"/>
                    </a:cubicBezTo>
                    <a:close/>
                    <a:moveTo>
                      <a:pt x="115" y="52"/>
                    </a:moveTo>
                    <a:cubicBezTo>
                      <a:pt x="115" y="52"/>
                      <a:pt x="116" y="52"/>
                      <a:pt x="117" y="52"/>
                    </a:cubicBezTo>
                    <a:cubicBezTo>
                      <a:pt x="117" y="53"/>
                      <a:pt x="117" y="53"/>
                      <a:pt x="117" y="53"/>
                    </a:cubicBezTo>
                    <a:cubicBezTo>
                      <a:pt x="117" y="54"/>
                      <a:pt x="117" y="54"/>
                      <a:pt x="116" y="54"/>
                    </a:cubicBezTo>
                    <a:cubicBezTo>
                      <a:pt x="116" y="54"/>
                      <a:pt x="115" y="55"/>
                      <a:pt x="114" y="54"/>
                    </a:cubicBezTo>
                    <a:cubicBezTo>
                      <a:pt x="114" y="54"/>
                      <a:pt x="114" y="54"/>
                      <a:pt x="114" y="54"/>
                    </a:cubicBezTo>
                    <a:cubicBezTo>
                      <a:pt x="114" y="52"/>
                      <a:pt x="114" y="53"/>
                      <a:pt x="115" y="52"/>
                    </a:cubicBezTo>
                    <a:close/>
                    <a:moveTo>
                      <a:pt x="25" y="59"/>
                    </a:moveTo>
                    <a:cubicBezTo>
                      <a:pt x="22" y="61"/>
                      <a:pt x="19" y="60"/>
                      <a:pt x="16" y="61"/>
                    </a:cubicBezTo>
                    <a:cubicBezTo>
                      <a:pt x="14" y="70"/>
                      <a:pt x="28" y="68"/>
                      <a:pt x="29" y="62"/>
                    </a:cubicBezTo>
                    <a:cubicBezTo>
                      <a:pt x="28" y="61"/>
                      <a:pt x="27" y="60"/>
                      <a:pt x="25" y="59"/>
                    </a:cubicBezTo>
                    <a:close/>
                    <a:moveTo>
                      <a:pt x="88" y="62"/>
                    </a:moveTo>
                    <a:cubicBezTo>
                      <a:pt x="89" y="62"/>
                      <a:pt x="90" y="62"/>
                      <a:pt x="90" y="62"/>
                    </a:cubicBezTo>
                    <a:cubicBezTo>
                      <a:pt x="91" y="63"/>
                      <a:pt x="91" y="64"/>
                      <a:pt x="92" y="65"/>
                    </a:cubicBezTo>
                    <a:cubicBezTo>
                      <a:pt x="92" y="68"/>
                      <a:pt x="92" y="71"/>
                      <a:pt x="92" y="74"/>
                    </a:cubicBezTo>
                    <a:cubicBezTo>
                      <a:pt x="93" y="75"/>
                      <a:pt x="93" y="77"/>
                      <a:pt x="94" y="78"/>
                    </a:cubicBezTo>
                    <a:cubicBezTo>
                      <a:pt x="95" y="80"/>
                      <a:pt x="93" y="81"/>
                      <a:pt x="93" y="82"/>
                    </a:cubicBezTo>
                    <a:cubicBezTo>
                      <a:pt x="92" y="84"/>
                      <a:pt x="97" y="88"/>
                      <a:pt x="93" y="92"/>
                    </a:cubicBezTo>
                    <a:cubicBezTo>
                      <a:pt x="92" y="92"/>
                      <a:pt x="91" y="91"/>
                      <a:pt x="91" y="91"/>
                    </a:cubicBezTo>
                    <a:cubicBezTo>
                      <a:pt x="90" y="90"/>
                      <a:pt x="90" y="88"/>
                      <a:pt x="90" y="87"/>
                    </a:cubicBezTo>
                    <a:cubicBezTo>
                      <a:pt x="89" y="84"/>
                      <a:pt x="84" y="83"/>
                      <a:pt x="86" y="78"/>
                    </a:cubicBezTo>
                    <a:cubicBezTo>
                      <a:pt x="87" y="76"/>
                      <a:pt x="88" y="75"/>
                      <a:pt x="88" y="73"/>
                    </a:cubicBezTo>
                    <a:cubicBezTo>
                      <a:pt x="89" y="69"/>
                      <a:pt x="86" y="65"/>
                      <a:pt x="88" y="62"/>
                    </a:cubicBezTo>
                    <a:close/>
                    <a:moveTo>
                      <a:pt x="33" y="64"/>
                    </a:moveTo>
                    <a:cubicBezTo>
                      <a:pt x="33" y="65"/>
                      <a:pt x="33" y="65"/>
                      <a:pt x="33" y="66"/>
                    </a:cubicBezTo>
                    <a:cubicBezTo>
                      <a:pt x="33" y="66"/>
                      <a:pt x="34" y="66"/>
                      <a:pt x="34" y="66"/>
                    </a:cubicBezTo>
                    <a:cubicBezTo>
                      <a:pt x="34" y="65"/>
                      <a:pt x="35" y="65"/>
                      <a:pt x="35" y="65"/>
                    </a:cubicBezTo>
                    <a:cubicBezTo>
                      <a:pt x="35" y="65"/>
                      <a:pt x="34" y="64"/>
                      <a:pt x="34" y="64"/>
                    </a:cubicBezTo>
                    <a:cubicBezTo>
                      <a:pt x="34" y="64"/>
                      <a:pt x="34" y="64"/>
                      <a:pt x="34" y="64"/>
                    </a:cubicBezTo>
                    <a:cubicBezTo>
                      <a:pt x="34" y="64"/>
                      <a:pt x="34" y="64"/>
                      <a:pt x="33" y="64"/>
                    </a:cubicBezTo>
                    <a:close/>
                    <a:moveTo>
                      <a:pt x="218" y="74"/>
                    </a:moveTo>
                    <a:cubicBezTo>
                      <a:pt x="219" y="74"/>
                      <a:pt x="224" y="75"/>
                      <a:pt x="224" y="75"/>
                    </a:cubicBezTo>
                    <a:cubicBezTo>
                      <a:pt x="225" y="76"/>
                      <a:pt x="227" y="77"/>
                      <a:pt x="228" y="78"/>
                    </a:cubicBezTo>
                    <a:cubicBezTo>
                      <a:pt x="229" y="78"/>
                      <a:pt x="230" y="79"/>
                      <a:pt x="231" y="79"/>
                    </a:cubicBezTo>
                    <a:cubicBezTo>
                      <a:pt x="231" y="80"/>
                      <a:pt x="232" y="80"/>
                      <a:pt x="232" y="81"/>
                    </a:cubicBezTo>
                    <a:cubicBezTo>
                      <a:pt x="234" y="82"/>
                      <a:pt x="236" y="82"/>
                      <a:pt x="237" y="84"/>
                    </a:cubicBezTo>
                    <a:cubicBezTo>
                      <a:pt x="238" y="85"/>
                      <a:pt x="238" y="87"/>
                      <a:pt x="239" y="89"/>
                    </a:cubicBezTo>
                    <a:cubicBezTo>
                      <a:pt x="240" y="91"/>
                      <a:pt x="242" y="98"/>
                      <a:pt x="241" y="99"/>
                    </a:cubicBezTo>
                    <a:cubicBezTo>
                      <a:pt x="240" y="99"/>
                      <a:pt x="240" y="100"/>
                      <a:pt x="240" y="100"/>
                    </a:cubicBezTo>
                    <a:cubicBezTo>
                      <a:pt x="239" y="100"/>
                      <a:pt x="239" y="100"/>
                      <a:pt x="238" y="100"/>
                    </a:cubicBezTo>
                    <a:cubicBezTo>
                      <a:pt x="235" y="98"/>
                      <a:pt x="230" y="95"/>
                      <a:pt x="229" y="92"/>
                    </a:cubicBezTo>
                    <a:cubicBezTo>
                      <a:pt x="228" y="89"/>
                      <a:pt x="228" y="87"/>
                      <a:pt x="226" y="85"/>
                    </a:cubicBezTo>
                    <a:cubicBezTo>
                      <a:pt x="225" y="82"/>
                      <a:pt x="219" y="78"/>
                      <a:pt x="217" y="76"/>
                    </a:cubicBezTo>
                    <a:cubicBezTo>
                      <a:pt x="217" y="75"/>
                      <a:pt x="217" y="75"/>
                      <a:pt x="218" y="74"/>
                    </a:cubicBezTo>
                    <a:cubicBezTo>
                      <a:pt x="218" y="74"/>
                      <a:pt x="218" y="74"/>
                      <a:pt x="218" y="74"/>
                    </a:cubicBezTo>
                    <a:close/>
                    <a:moveTo>
                      <a:pt x="40" y="80"/>
                    </a:moveTo>
                    <a:cubicBezTo>
                      <a:pt x="46" y="80"/>
                      <a:pt x="49" y="84"/>
                      <a:pt x="53" y="85"/>
                    </a:cubicBezTo>
                    <a:cubicBezTo>
                      <a:pt x="58" y="86"/>
                      <a:pt x="63" y="83"/>
                      <a:pt x="63" y="91"/>
                    </a:cubicBezTo>
                    <a:cubicBezTo>
                      <a:pt x="62" y="95"/>
                      <a:pt x="60" y="95"/>
                      <a:pt x="57" y="97"/>
                    </a:cubicBezTo>
                    <a:cubicBezTo>
                      <a:pt x="55" y="99"/>
                      <a:pt x="52" y="103"/>
                      <a:pt x="48" y="100"/>
                    </a:cubicBezTo>
                    <a:cubicBezTo>
                      <a:pt x="48" y="97"/>
                      <a:pt x="50" y="95"/>
                      <a:pt x="52" y="94"/>
                    </a:cubicBezTo>
                    <a:cubicBezTo>
                      <a:pt x="52" y="93"/>
                      <a:pt x="52" y="93"/>
                      <a:pt x="52" y="93"/>
                    </a:cubicBezTo>
                    <a:cubicBezTo>
                      <a:pt x="49" y="88"/>
                      <a:pt x="35" y="87"/>
                      <a:pt x="39" y="81"/>
                    </a:cubicBezTo>
                    <a:cubicBezTo>
                      <a:pt x="39" y="80"/>
                      <a:pt x="39" y="80"/>
                      <a:pt x="40" y="80"/>
                    </a:cubicBezTo>
                    <a:close/>
                    <a:moveTo>
                      <a:pt x="302" y="90"/>
                    </a:moveTo>
                    <a:cubicBezTo>
                      <a:pt x="300" y="91"/>
                      <a:pt x="299" y="91"/>
                      <a:pt x="296" y="92"/>
                    </a:cubicBezTo>
                    <a:cubicBezTo>
                      <a:pt x="294" y="93"/>
                      <a:pt x="292" y="95"/>
                      <a:pt x="290" y="96"/>
                    </a:cubicBezTo>
                    <a:cubicBezTo>
                      <a:pt x="290" y="101"/>
                      <a:pt x="292" y="103"/>
                      <a:pt x="296" y="103"/>
                    </a:cubicBezTo>
                    <a:cubicBezTo>
                      <a:pt x="298" y="102"/>
                      <a:pt x="306" y="96"/>
                      <a:pt x="305" y="93"/>
                    </a:cubicBezTo>
                    <a:cubicBezTo>
                      <a:pt x="305" y="91"/>
                      <a:pt x="304" y="90"/>
                      <a:pt x="302" y="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
              <p:cNvSpPr>
                <a:spLocks noEditPoints="1"/>
              </p:cNvSpPr>
              <p:nvPr/>
            </p:nvSpPr>
            <p:spPr bwMode="auto">
              <a:xfrm>
                <a:off x="2187323" y="4768114"/>
                <a:ext cx="1079608" cy="335878"/>
              </a:xfrm>
              <a:custGeom>
                <a:avLst/>
                <a:gdLst>
                  <a:gd name="T0" fmla="*/ 321 w 358"/>
                  <a:gd name="T1" fmla="*/ 17 h 111"/>
                  <a:gd name="T2" fmla="*/ 321 w 358"/>
                  <a:gd name="T3" fmla="*/ 0 h 111"/>
                  <a:gd name="T4" fmla="*/ 299 w 358"/>
                  <a:gd name="T5" fmla="*/ 17 h 111"/>
                  <a:gd name="T6" fmla="*/ 327 w 358"/>
                  <a:gd name="T7" fmla="*/ 18 h 111"/>
                  <a:gd name="T8" fmla="*/ 320 w 358"/>
                  <a:gd name="T9" fmla="*/ 27 h 111"/>
                  <a:gd name="T10" fmla="*/ 324 w 358"/>
                  <a:gd name="T11" fmla="*/ 42 h 111"/>
                  <a:gd name="T12" fmla="*/ 308 w 358"/>
                  <a:gd name="T13" fmla="*/ 52 h 111"/>
                  <a:gd name="T14" fmla="*/ 304 w 358"/>
                  <a:gd name="T15" fmla="*/ 42 h 111"/>
                  <a:gd name="T16" fmla="*/ 302 w 358"/>
                  <a:gd name="T17" fmla="*/ 35 h 111"/>
                  <a:gd name="T18" fmla="*/ 14 w 358"/>
                  <a:gd name="T19" fmla="*/ 30 h 111"/>
                  <a:gd name="T20" fmla="*/ 19 w 358"/>
                  <a:gd name="T21" fmla="*/ 55 h 111"/>
                  <a:gd name="T22" fmla="*/ 21 w 358"/>
                  <a:gd name="T23" fmla="*/ 58 h 111"/>
                  <a:gd name="T24" fmla="*/ 13 w 358"/>
                  <a:gd name="T25" fmla="*/ 35 h 111"/>
                  <a:gd name="T26" fmla="*/ 73 w 358"/>
                  <a:gd name="T27" fmla="*/ 43 h 111"/>
                  <a:gd name="T28" fmla="*/ 112 w 358"/>
                  <a:gd name="T29" fmla="*/ 71 h 111"/>
                  <a:gd name="T30" fmla="*/ 111 w 358"/>
                  <a:gd name="T31" fmla="*/ 63 h 111"/>
                  <a:gd name="T32" fmla="*/ 91 w 358"/>
                  <a:gd name="T33" fmla="*/ 67 h 111"/>
                  <a:gd name="T34" fmla="*/ 88 w 358"/>
                  <a:gd name="T35" fmla="*/ 58 h 111"/>
                  <a:gd name="T36" fmla="*/ 108 w 358"/>
                  <a:gd name="T37" fmla="*/ 58 h 111"/>
                  <a:gd name="T38" fmla="*/ 126 w 358"/>
                  <a:gd name="T39" fmla="*/ 36 h 111"/>
                  <a:gd name="T40" fmla="*/ 138 w 358"/>
                  <a:gd name="T41" fmla="*/ 45 h 111"/>
                  <a:gd name="T42" fmla="*/ 121 w 358"/>
                  <a:gd name="T43" fmla="*/ 70 h 111"/>
                  <a:gd name="T44" fmla="*/ 113 w 358"/>
                  <a:gd name="T45" fmla="*/ 89 h 111"/>
                  <a:gd name="T46" fmla="*/ 101 w 358"/>
                  <a:gd name="T47" fmla="*/ 90 h 111"/>
                  <a:gd name="T48" fmla="*/ 340 w 358"/>
                  <a:gd name="T49" fmla="*/ 35 h 111"/>
                  <a:gd name="T50" fmla="*/ 337 w 358"/>
                  <a:gd name="T51" fmla="*/ 32 h 111"/>
                  <a:gd name="T52" fmla="*/ 46 w 358"/>
                  <a:gd name="T53" fmla="*/ 38 h 111"/>
                  <a:gd name="T54" fmla="*/ 244 w 358"/>
                  <a:gd name="T55" fmla="*/ 35 h 111"/>
                  <a:gd name="T56" fmla="*/ 211 w 358"/>
                  <a:gd name="T57" fmla="*/ 66 h 111"/>
                  <a:gd name="T58" fmla="*/ 205 w 358"/>
                  <a:gd name="T59" fmla="*/ 72 h 111"/>
                  <a:gd name="T60" fmla="*/ 219 w 358"/>
                  <a:gd name="T61" fmla="*/ 49 h 111"/>
                  <a:gd name="T62" fmla="*/ 221 w 358"/>
                  <a:gd name="T63" fmla="*/ 43 h 111"/>
                  <a:gd name="T64" fmla="*/ 353 w 358"/>
                  <a:gd name="T65" fmla="*/ 38 h 111"/>
                  <a:gd name="T66" fmla="*/ 339 w 358"/>
                  <a:gd name="T67" fmla="*/ 46 h 111"/>
                  <a:gd name="T68" fmla="*/ 329 w 358"/>
                  <a:gd name="T69" fmla="*/ 53 h 111"/>
                  <a:gd name="T70" fmla="*/ 331 w 358"/>
                  <a:gd name="T71" fmla="*/ 42 h 111"/>
                  <a:gd name="T72" fmla="*/ 317 w 358"/>
                  <a:gd name="T73" fmla="*/ 61 h 111"/>
                  <a:gd name="T74" fmla="*/ 303 w 358"/>
                  <a:gd name="T75" fmla="*/ 66 h 111"/>
                  <a:gd name="T76" fmla="*/ 289 w 358"/>
                  <a:gd name="T77" fmla="*/ 72 h 111"/>
                  <a:gd name="T78" fmla="*/ 341 w 358"/>
                  <a:gd name="T79" fmla="*/ 55 h 111"/>
                  <a:gd name="T80" fmla="*/ 344 w 358"/>
                  <a:gd name="T81" fmla="*/ 65 h 111"/>
                  <a:gd name="T82" fmla="*/ 326 w 358"/>
                  <a:gd name="T83" fmla="*/ 79 h 111"/>
                  <a:gd name="T84" fmla="*/ 339 w 358"/>
                  <a:gd name="T85" fmla="*/ 68 h 111"/>
                  <a:gd name="T86" fmla="*/ 332 w 358"/>
                  <a:gd name="T87" fmla="*/ 63 h 111"/>
                  <a:gd name="T88" fmla="*/ 254 w 358"/>
                  <a:gd name="T89" fmla="*/ 62 h 111"/>
                  <a:gd name="T90" fmla="*/ 237 w 358"/>
                  <a:gd name="T91" fmla="*/ 59 h 111"/>
                  <a:gd name="T92" fmla="*/ 151 w 358"/>
                  <a:gd name="T93" fmla="*/ 64 h 111"/>
                  <a:gd name="T94" fmla="*/ 156 w 358"/>
                  <a:gd name="T95" fmla="*/ 58 h 111"/>
                  <a:gd name="T96" fmla="*/ 246 w 358"/>
                  <a:gd name="T97" fmla="*/ 77 h 111"/>
                  <a:gd name="T98" fmla="*/ 236 w 358"/>
                  <a:gd name="T99" fmla="*/ 87 h 111"/>
                  <a:gd name="T100" fmla="*/ 259 w 358"/>
                  <a:gd name="T101" fmla="*/ 100 h 111"/>
                  <a:gd name="T102" fmla="*/ 239 w 358"/>
                  <a:gd name="T103" fmla="*/ 102 h 111"/>
                  <a:gd name="T104" fmla="*/ 206 w 358"/>
                  <a:gd name="T105" fmla="*/ 106 h 111"/>
                  <a:gd name="T106" fmla="*/ 213 w 358"/>
                  <a:gd name="T107" fmla="*/ 88 h 111"/>
                  <a:gd name="T108" fmla="*/ 148 w 358"/>
                  <a:gd name="T109" fmla="*/ 79 h 111"/>
                  <a:gd name="T110" fmla="*/ 137 w 358"/>
                  <a:gd name="T111" fmla="*/ 73 h 111"/>
                  <a:gd name="T112" fmla="*/ 139 w 358"/>
                  <a:gd name="T11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111">
                    <a:moveTo>
                      <a:pt x="321" y="0"/>
                    </a:moveTo>
                    <a:cubicBezTo>
                      <a:pt x="324" y="0"/>
                      <a:pt x="331" y="5"/>
                      <a:pt x="330" y="9"/>
                    </a:cubicBezTo>
                    <a:cubicBezTo>
                      <a:pt x="329" y="11"/>
                      <a:pt x="326" y="14"/>
                      <a:pt x="323" y="15"/>
                    </a:cubicBezTo>
                    <a:cubicBezTo>
                      <a:pt x="323" y="16"/>
                      <a:pt x="323" y="16"/>
                      <a:pt x="322" y="17"/>
                    </a:cubicBezTo>
                    <a:cubicBezTo>
                      <a:pt x="322" y="17"/>
                      <a:pt x="321" y="17"/>
                      <a:pt x="321" y="17"/>
                    </a:cubicBezTo>
                    <a:cubicBezTo>
                      <a:pt x="321" y="17"/>
                      <a:pt x="320" y="17"/>
                      <a:pt x="320" y="16"/>
                    </a:cubicBezTo>
                    <a:cubicBezTo>
                      <a:pt x="320" y="16"/>
                      <a:pt x="320" y="16"/>
                      <a:pt x="320" y="16"/>
                    </a:cubicBezTo>
                    <a:cubicBezTo>
                      <a:pt x="319" y="13"/>
                      <a:pt x="322" y="12"/>
                      <a:pt x="321" y="10"/>
                    </a:cubicBezTo>
                    <a:cubicBezTo>
                      <a:pt x="321" y="8"/>
                      <a:pt x="319" y="3"/>
                      <a:pt x="319" y="2"/>
                    </a:cubicBezTo>
                    <a:cubicBezTo>
                      <a:pt x="319" y="1"/>
                      <a:pt x="320" y="1"/>
                      <a:pt x="321" y="0"/>
                    </a:cubicBezTo>
                    <a:close/>
                    <a:moveTo>
                      <a:pt x="309" y="13"/>
                    </a:moveTo>
                    <a:cubicBezTo>
                      <a:pt x="309" y="13"/>
                      <a:pt x="309" y="13"/>
                      <a:pt x="310" y="14"/>
                    </a:cubicBezTo>
                    <a:cubicBezTo>
                      <a:pt x="310" y="16"/>
                      <a:pt x="310" y="18"/>
                      <a:pt x="310" y="21"/>
                    </a:cubicBezTo>
                    <a:cubicBezTo>
                      <a:pt x="309" y="21"/>
                      <a:pt x="308" y="22"/>
                      <a:pt x="307" y="23"/>
                    </a:cubicBezTo>
                    <a:cubicBezTo>
                      <a:pt x="303" y="23"/>
                      <a:pt x="301" y="20"/>
                      <a:pt x="299" y="17"/>
                    </a:cubicBezTo>
                    <a:cubicBezTo>
                      <a:pt x="299" y="16"/>
                      <a:pt x="299" y="16"/>
                      <a:pt x="300" y="16"/>
                    </a:cubicBezTo>
                    <a:cubicBezTo>
                      <a:pt x="300" y="16"/>
                      <a:pt x="300" y="16"/>
                      <a:pt x="300" y="16"/>
                    </a:cubicBezTo>
                    <a:cubicBezTo>
                      <a:pt x="302" y="16"/>
                      <a:pt x="303" y="17"/>
                      <a:pt x="306" y="17"/>
                    </a:cubicBezTo>
                    <a:cubicBezTo>
                      <a:pt x="306" y="15"/>
                      <a:pt x="307" y="14"/>
                      <a:pt x="309" y="13"/>
                    </a:cubicBezTo>
                    <a:close/>
                    <a:moveTo>
                      <a:pt x="327" y="18"/>
                    </a:moveTo>
                    <a:cubicBezTo>
                      <a:pt x="328" y="18"/>
                      <a:pt x="328" y="18"/>
                      <a:pt x="329" y="18"/>
                    </a:cubicBezTo>
                    <a:cubicBezTo>
                      <a:pt x="329" y="18"/>
                      <a:pt x="330" y="19"/>
                      <a:pt x="331" y="19"/>
                    </a:cubicBezTo>
                    <a:cubicBezTo>
                      <a:pt x="331" y="20"/>
                      <a:pt x="330" y="20"/>
                      <a:pt x="330" y="21"/>
                    </a:cubicBezTo>
                    <a:cubicBezTo>
                      <a:pt x="330" y="23"/>
                      <a:pt x="322" y="25"/>
                      <a:pt x="320" y="26"/>
                    </a:cubicBezTo>
                    <a:cubicBezTo>
                      <a:pt x="320" y="26"/>
                      <a:pt x="320" y="27"/>
                      <a:pt x="320" y="27"/>
                    </a:cubicBezTo>
                    <a:cubicBezTo>
                      <a:pt x="320" y="28"/>
                      <a:pt x="321" y="29"/>
                      <a:pt x="321" y="30"/>
                    </a:cubicBezTo>
                    <a:cubicBezTo>
                      <a:pt x="324" y="30"/>
                      <a:pt x="327" y="28"/>
                      <a:pt x="329" y="27"/>
                    </a:cubicBezTo>
                    <a:cubicBezTo>
                      <a:pt x="331" y="27"/>
                      <a:pt x="332" y="28"/>
                      <a:pt x="331" y="30"/>
                    </a:cubicBezTo>
                    <a:cubicBezTo>
                      <a:pt x="329" y="33"/>
                      <a:pt x="322" y="32"/>
                      <a:pt x="322" y="39"/>
                    </a:cubicBezTo>
                    <a:cubicBezTo>
                      <a:pt x="322" y="41"/>
                      <a:pt x="323" y="41"/>
                      <a:pt x="324" y="42"/>
                    </a:cubicBezTo>
                    <a:cubicBezTo>
                      <a:pt x="324" y="45"/>
                      <a:pt x="311" y="52"/>
                      <a:pt x="308" y="55"/>
                    </a:cubicBezTo>
                    <a:cubicBezTo>
                      <a:pt x="306" y="55"/>
                      <a:pt x="304" y="55"/>
                      <a:pt x="303" y="54"/>
                    </a:cubicBezTo>
                    <a:cubicBezTo>
                      <a:pt x="303" y="53"/>
                      <a:pt x="303" y="53"/>
                      <a:pt x="303" y="52"/>
                    </a:cubicBezTo>
                    <a:cubicBezTo>
                      <a:pt x="304" y="52"/>
                      <a:pt x="304" y="51"/>
                      <a:pt x="305" y="51"/>
                    </a:cubicBezTo>
                    <a:cubicBezTo>
                      <a:pt x="306" y="51"/>
                      <a:pt x="307" y="51"/>
                      <a:pt x="308" y="52"/>
                    </a:cubicBezTo>
                    <a:cubicBezTo>
                      <a:pt x="310" y="48"/>
                      <a:pt x="317" y="49"/>
                      <a:pt x="317" y="44"/>
                    </a:cubicBezTo>
                    <a:cubicBezTo>
                      <a:pt x="316" y="42"/>
                      <a:pt x="316" y="42"/>
                      <a:pt x="315" y="41"/>
                    </a:cubicBezTo>
                    <a:cubicBezTo>
                      <a:pt x="311" y="41"/>
                      <a:pt x="309" y="46"/>
                      <a:pt x="305" y="44"/>
                    </a:cubicBezTo>
                    <a:cubicBezTo>
                      <a:pt x="305" y="44"/>
                      <a:pt x="304" y="44"/>
                      <a:pt x="304" y="43"/>
                    </a:cubicBezTo>
                    <a:cubicBezTo>
                      <a:pt x="304" y="43"/>
                      <a:pt x="304" y="42"/>
                      <a:pt x="304" y="42"/>
                    </a:cubicBezTo>
                    <a:cubicBezTo>
                      <a:pt x="307" y="42"/>
                      <a:pt x="315" y="36"/>
                      <a:pt x="316" y="34"/>
                    </a:cubicBezTo>
                    <a:cubicBezTo>
                      <a:pt x="316" y="33"/>
                      <a:pt x="315" y="33"/>
                      <a:pt x="314" y="32"/>
                    </a:cubicBezTo>
                    <a:cubicBezTo>
                      <a:pt x="313" y="32"/>
                      <a:pt x="313" y="32"/>
                      <a:pt x="312" y="31"/>
                    </a:cubicBezTo>
                    <a:cubicBezTo>
                      <a:pt x="310" y="33"/>
                      <a:pt x="308" y="35"/>
                      <a:pt x="306" y="37"/>
                    </a:cubicBezTo>
                    <a:cubicBezTo>
                      <a:pt x="304" y="37"/>
                      <a:pt x="303" y="36"/>
                      <a:pt x="302" y="35"/>
                    </a:cubicBezTo>
                    <a:cubicBezTo>
                      <a:pt x="301" y="32"/>
                      <a:pt x="306" y="32"/>
                      <a:pt x="308" y="31"/>
                    </a:cubicBezTo>
                    <a:cubicBezTo>
                      <a:pt x="309" y="29"/>
                      <a:pt x="311" y="29"/>
                      <a:pt x="313" y="27"/>
                    </a:cubicBezTo>
                    <a:cubicBezTo>
                      <a:pt x="317" y="25"/>
                      <a:pt x="320" y="21"/>
                      <a:pt x="324" y="19"/>
                    </a:cubicBezTo>
                    <a:cubicBezTo>
                      <a:pt x="325" y="18"/>
                      <a:pt x="326" y="18"/>
                      <a:pt x="327" y="18"/>
                    </a:cubicBezTo>
                    <a:close/>
                    <a:moveTo>
                      <a:pt x="14" y="30"/>
                    </a:moveTo>
                    <a:cubicBezTo>
                      <a:pt x="14" y="30"/>
                      <a:pt x="15" y="30"/>
                      <a:pt x="15" y="30"/>
                    </a:cubicBezTo>
                    <a:cubicBezTo>
                      <a:pt x="16" y="32"/>
                      <a:pt x="19" y="32"/>
                      <a:pt x="19" y="34"/>
                    </a:cubicBezTo>
                    <a:cubicBezTo>
                      <a:pt x="22" y="44"/>
                      <a:pt x="10" y="47"/>
                      <a:pt x="9" y="53"/>
                    </a:cubicBezTo>
                    <a:cubicBezTo>
                      <a:pt x="9" y="53"/>
                      <a:pt x="10" y="53"/>
                      <a:pt x="10" y="53"/>
                    </a:cubicBezTo>
                    <a:cubicBezTo>
                      <a:pt x="12" y="55"/>
                      <a:pt x="15" y="54"/>
                      <a:pt x="19" y="55"/>
                    </a:cubicBezTo>
                    <a:cubicBezTo>
                      <a:pt x="23" y="56"/>
                      <a:pt x="35" y="60"/>
                      <a:pt x="39" y="59"/>
                    </a:cubicBezTo>
                    <a:cubicBezTo>
                      <a:pt x="42" y="59"/>
                      <a:pt x="42" y="57"/>
                      <a:pt x="45" y="56"/>
                    </a:cubicBezTo>
                    <a:cubicBezTo>
                      <a:pt x="48" y="57"/>
                      <a:pt x="55" y="63"/>
                      <a:pt x="53" y="66"/>
                    </a:cubicBezTo>
                    <a:cubicBezTo>
                      <a:pt x="52" y="69"/>
                      <a:pt x="48" y="68"/>
                      <a:pt x="46" y="67"/>
                    </a:cubicBezTo>
                    <a:cubicBezTo>
                      <a:pt x="39" y="64"/>
                      <a:pt x="30" y="61"/>
                      <a:pt x="21" y="58"/>
                    </a:cubicBezTo>
                    <a:cubicBezTo>
                      <a:pt x="17" y="57"/>
                      <a:pt x="6" y="60"/>
                      <a:pt x="4" y="59"/>
                    </a:cubicBezTo>
                    <a:cubicBezTo>
                      <a:pt x="2" y="58"/>
                      <a:pt x="0" y="55"/>
                      <a:pt x="2" y="52"/>
                    </a:cubicBezTo>
                    <a:cubicBezTo>
                      <a:pt x="4" y="49"/>
                      <a:pt x="6" y="47"/>
                      <a:pt x="8" y="45"/>
                    </a:cubicBezTo>
                    <a:cubicBezTo>
                      <a:pt x="9" y="43"/>
                      <a:pt x="9" y="41"/>
                      <a:pt x="11" y="39"/>
                    </a:cubicBezTo>
                    <a:cubicBezTo>
                      <a:pt x="12" y="38"/>
                      <a:pt x="12" y="36"/>
                      <a:pt x="13" y="35"/>
                    </a:cubicBezTo>
                    <a:cubicBezTo>
                      <a:pt x="13" y="34"/>
                      <a:pt x="13" y="32"/>
                      <a:pt x="12" y="31"/>
                    </a:cubicBezTo>
                    <a:cubicBezTo>
                      <a:pt x="13" y="31"/>
                      <a:pt x="13" y="30"/>
                      <a:pt x="14" y="30"/>
                    </a:cubicBezTo>
                    <a:close/>
                    <a:moveTo>
                      <a:pt x="65" y="32"/>
                    </a:moveTo>
                    <a:cubicBezTo>
                      <a:pt x="70" y="32"/>
                      <a:pt x="71" y="36"/>
                      <a:pt x="72" y="39"/>
                    </a:cubicBezTo>
                    <a:cubicBezTo>
                      <a:pt x="72" y="41"/>
                      <a:pt x="74" y="42"/>
                      <a:pt x="73" y="43"/>
                    </a:cubicBezTo>
                    <a:cubicBezTo>
                      <a:pt x="71" y="48"/>
                      <a:pt x="62" y="45"/>
                      <a:pt x="62" y="41"/>
                    </a:cubicBezTo>
                    <a:cubicBezTo>
                      <a:pt x="62" y="39"/>
                      <a:pt x="63" y="38"/>
                      <a:pt x="64" y="37"/>
                    </a:cubicBezTo>
                    <a:cubicBezTo>
                      <a:pt x="65" y="35"/>
                      <a:pt x="64" y="34"/>
                      <a:pt x="65" y="32"/>
                    </a:cubicBezTo>
                    <a:cubicBezTo>
                      <a:pt x="65" y="32"/>
                      <a:pt x="65" y="32"/>
                      <a:pt x="65" y="32"/>
                    </a:cubicBezTo>
                    <a:close/>
                    <a:moveTo>
                      <a:pt x="112" y="71"/>
                    </a:moveTo>
                    <a:cubicBezTo>
                      <a:pt x="106" y="71"/>
                      <a:pt x="95" y="85"/>
                      <a:pt x="88" y="83"/>
                    </a:cubicBezTo>
                    <a:cubicBezTo>
                      <a:pt x="87" y="82"/>
                      <a:pt x="87" y="82"/>
                      <a:pt x="87" y="82"/>
                    </a:cubicBezTo>
                    <a:cubicBezTo>
                      <a:pt x="87" y="82"/>
                      <a:pt x="87" y="81"/>
                      <a:pt x="87" y="81"/>
                    </a:cubicBezTo>
                    <a:cubicBezTo>
                      <a:pt x="89" y="78"/>
                      <a:pt x="92" y="79"/>
                      <a:pt x="95" y="77"/>
                    </a:cubicBezTo>
                    <a:cubicBezTo>
                      <a:pt x="98" y="76"/>
                      <a:pt x="110" y="65"/>
                      <a:pt x="111" y="63"/>
                    </a:cubicBezTo>
                    <a:cubicBezTo>
                      <a:pt x="111" y="62"/>
                      <a:pt x="111" y="62"/>
                      <a:pt x="111" y="61"/>
                    </a:cubicBezTo>
                    <a:cubicBezTo>
                      <a:pt x="111" y="61"/>
                      <a:pt x="111" y="61"/>
                      <a:pt x="110" y="61"/>
                    </a:cubicBezTo>
                    <a:cubicBezTo>
                      <a:pt x="105" y="61"/>
                      <a:pt x="104" y="64"/>
                      <a:pt x="99" y="65"/>
                    </a:cubicBezTo>
                    <a:cubicBezTo>
                      <a:pt x="98" y="64"/>
                      <a:pt x="99" y="64"/>
                      <a:pt x="98" y="64"/>
                    </a:cubicBezTo>
                    <a:cubicBezTo>
                      <a:pt x="97" y="65"/>
                      <a:pt x="92" y="67"/>
                      <a:pt x="91" y="67"/>
                    </a:cubicBezTo>
                    <a:cubicBezTo>
                      <a:pt x="90" y="66"/>
                      <a:pt x="90" y="66"/>
                      <a:pt x="89" y="65"/>
                    </a:cubicBezTo>
                    <a:cubicBezTo>
                      <a:pt x="89" y="65"/>
                      <a:pt x="88" y="65"/>
                      <a:pt x="88" y="65"/>
                    </a:cubicBezTo>
                    <a:cubicBezTo>
                      <a:pt x="87" y="67"/>
                      <a:pt x="86" y="68"/>
                      <a:pt x="84" y="68"/>
                    </a:cubicBezTo>
                    <a:cubicBezTo>
                      <a:pt x="84" y="68"/>
                      <a:pt x="83" y="67"/>
                      <a:pt x="83" y="67"/>
                    </a:cubicBezTo>
                    <a:cubicBezTo>
                      <a:pt x="83" y="64"/>
                      <a:pt x="86" y="59"/>
                      <a:pt x="88" y="58"/>
                    </a:cubicBezTo>
                    <a:cubicBezTo>
                      <a:pt x="90" y="58"/>
                      <a:pt x="90" y="59"/>
                      <a:pt x="92" y="59"/>
                    </a:cubicBezTo>
                    <a:cubicBezTo>
                      <a:pt x="94" y="59"/>
                      <a:pt x="94" y="58"/>
                      <a:pt x="95" y="57"/>
                    </a:cubicBezTo>
                    <a:cubicBezTo>
                      <a:pt x="97" y="57"/>
                      <a:pt x="101" y="58"/>
                      <a:pt x="101" y="59"/>
                    </a:cubicBezTo>
                    <a:cubicBezTo>
                      <a:pt x="103" y="58"/>
                      <a:pt x="104" y="58"/>
                      <a:pt x="106" y="57"/>
                    </a:cubicBezTo>
                    <a:cubicBezTo>
                      <a:pt x="107" y="57"/>
                      <a:pt x="107" y="58"/>
                      <a:pt x="108" y="58"/>
                    </a:cubicBezTo>
                    <a:cubicBezTo>
                      <a:pt x="112" y="58"/>
                      <a:pt x="116" y="53"/>
                      <a:pt x="119" y="50"/>
                    </a:cubicBezTo>
                    <a:cubicBezTo>
                      <a:pt x="119" y="48"/>
                      <a:pt x="120" y="39"/>
                      <a:pt x="120" y="38"/>
                    </a:cubicBezTo>
                    <a:cubicBezTo>
                      <a:pt x="121" y="38"/>
                      <a:pt x="121" y="37"/>
                      <a:pt x="120" y="37"/>
                    </a:cubicBezTo>
                    <a:cubicBezTo>
                      <a:pt x="119" y="36"/>
                      <a:pt x="117" y="35"/>
                      <a:pt x="118" y="34"/>
                    </a:cubicBezTo>
                    <a:cubicBezTo>
                      <a:pt x="119" y="30"/>
                      <a:pt x="126" y="34"/>
                      <a:pt x="126" y="36"/>
                    </a:cubicBezTo>
                    <a:cubicBezTo>
                      <a:pt x="128" y="43"/>
                      <a:pt x="124" y="47"/>
                      <a:pt x="123" y="52"/>
                    </a:cubicBezTo>
                    <a:cubicBezTo>
                      <a:pt x="124" y="54"/>
                      <a:pt x="125" y="54"/>
                      <a:pt x="125" y="57"/>
                    </a:cubicBezTo>
                    <a:cubicBezTo>
                      <a:pt x="124" y="58"/>
                      <a:pt x="123" y="59"/>
                      <a:pt x="121" y="59"/>
                    </a:cubicBezTo>
                    <a:cubicBezTo>
                      <a:pt x="121" y="60"/>
                      <a:pt x="122" y="62"/>
                      <a:pt x="123" y="62"/>
                    </a:cubicBezTo>
                    <a:cubicBezTo>
                      <a:pt x="126" y="61"/>
                      <a:pt x="137" y="48"/>
                      <a:pt x="138" y="45"/>
                    </a:cubicBezTo>
                    <a:cubicBezTo>
                      <a:pt x="136" y="43"/>
                      <a:pt x="137" y="42"/>
                      <a:pt x="138" y="40"/>
                    </a:cubicBezTo>
                    <a:cubicBezTo>
                      <a:pt x="138" y="40"/>
                      <a:pt x="138" y="40"/>
                      <a:pt x="138" y="40"/>
                    </a:cubicBezTo>
                    <a:cubicBezTo>
                      <a:pt x="142" y="40"/>
                      <a:pt x="147" y="47"/>
                      <a:pt x="145" y="51"/>
                    </a:cubicBezTo>
                    <a:cubicBezTo>
                      <a:pt x="141" y="56"/>
                      <a:pt x="136" y="61"/>
                      <a:pt x="131" y="65"/>
                    </a:cubicBezTo>
                    <a:cubicBezTo>
                      <a:pt x="128" y="66"/>
                      <a:pt x="123" y="66"/>
                      <a:pt x="121" y="70"/>
                    </a:cubicBezTo>
                    <a:cubicBezTo>
                      <a:pt x="120" y="72"/>
                      <a:pt x="120" y="74"/>
                      <a:pt x="119" y="76"/>
                    </a:cubicBezTo>
                    <a:cubicBezTo>
                      <a:pt x="118" y="78"/>
                      <a:pt x="116" y="79"/>
                      <a:pt x="116" y="80"/>
                    </a:cubicBezTo>
                    <a:cubicBezTo>
                      <a:pt x="115" y="82"/>
                      <a:pt x="116" y="85"/>
                      <a:pt x="114" y="87"/>
                    </a:cubicBezTo>
                    <a:cubicBezTo>
                      <a:pt x="114" y="87"/>
                      <a:pt x="113" y="88"/>
                      <a:pt x="113" y="88"/>
                    </a:cubicBezTo>
                    <a:cubicBezTo>
                      <a:pt x="114" y="89"/>
                      <a:pt x="113" y="88"/>
                      <a:pt x="113" y="89"/>
                    </a:cubicBezTo>
                    <a:cubicBezTo>
                      <a:pt x="113" y="93"/>
                      <a:pt x="111" y="98"/>
                      <a:pt x="108" y="99"/>
                    </a:cubicBezTo>
                    <a:cubicBezTo>
                      <a:pt x="104" y="101"/>
                      <a:pt x="101" y="96"/>
                      <a:pt x="101" y="93"/>
                    </a:cubicBezTo>
                    <a:cubicBezTo>
                      <a:pt x="100" y="93"/>
                      <a:pt x="100" y="93"/>
                      <a:pt x="100" y="93"/>
                    </a:cubicBezTo>
                    <a:cubicBezTo>
                      <a:pt x="100" y="92"/>
                      <a:pt x="100" y="92"/>
                      <a:pt x="100" y="92"/>
                    </a:cubicBezTo>
                    <a:cubicBezTo>
                      <a:pt x="100" y="91"/>
                      <a:pt x="100" y="90"/>
                      <a:pt x="101" y="90"/>
                    </a:cubicBezTo>
                    <a:cubicBezTo>
                      <a:pt x="103" y="89"/>
                      <a:pt x="105" y="90"/>
                      <a:pt x="106" y="89"/>
                    </a:cubicBezTo>
                    <a:cubicBezTo>
                      <a:pt x="108" y="88"/>
                      <a:pt x="112" y="74"/>
                      <a:pt x="112" y="71"/>
                    </a:cubicBezTo>
                    <a:close/>
                    <a:moveTo>
                      <a:pt x="337" y="32"/>
                    </a:moveTo>
                    <a:cubicBezTo>
                      <a:pt x="339" y="32"/>
                      <a:pt x="339" y="32"/>
                      <a:pt x="340" y="33"/>
                    </a:cubicBezTo>
                    <a:cubicBezTo>
                      <a:pt x="340" y="34"/>
                      <a:pt x="340" y="34"/>
                      <a:pt x="340" y="35"/>
                    </a:cubicBezTo>
                    <a:cubicBezTo>
                      <a:pt x="338" y="38"/>
                      <a:pt x="333" y="38"/>
                      <a:pt x="330" y="42"/>
                    </a:cubicBezTo>
                    <a:cubicBezTo>
                      <a:pt x="329" y="42"/>
                      <a:pt x="328" y="42"/>
                      <a:pt x="326" y="42"/>
                    </a:cubicBezTo>
                    <a:cubicBezTo>
                      <a:pt x="326" y="42"/>
                      <a:pt x="326" y="42"/>
                      <a:pt x="326" y="41"/>
                    </a:cubicBezTo>
                    <a:cubicBezTo>
                      <a:pt x="326" y="41"/>
                      <a:pt x="326" y="41"/>
                      <a:pt x="326" y="40"/>
                    </a:cubicBezTo>
                    <a:cubicBezTo>
                      <a:pt x="327" y="38"/>
                      <a:pt x="335" y="34"/>
                      <a:pt x="337" y="32"/>
                    </a:cubicBezTo>
                    <a:close/>
                    <a:moveTo>
                      <a:pt x="34" y="34"/>
                    </a:moveTo>
                    <a:cubicBezTo>
                      <a:pt x="35" y="34"/>
                      <a:pt x="35" y="34"/>
                      <a:pt x="36" y="34"/>
                    </a:cubicBezTo>
                    <a:cubicBezTo>
                      <a:pt x="37" y="35"/>
                      <a:pt x="38" y="36"/>
                      <a:pt x="39" y="37"/>
                    </a:cubicBezTo>
                    <a:cubicBezTo>
                      <a:pt x="42" y="38"/>
                      <a:pt x="44" y="36"/>
                      <a:pt x="46" y="38"/>
                    </a:cubicBezTo>
                    <a:cubicBezTo>
                      <a:pt x="46" y="38"/>
                      <a:pt x="46" y="38"/>
                      <a:pt x="46" y="38"/>
                    </a:cubicBezTo>
                    <a:cubicBezTo>
                      <a:pt x="46" y="39"/>
                      <a:pt x="46" y="39"/>
                      <a:pt x="46" y="39"/>
                    </a:cubicBezTo>
                    <a:cubicBezTo>
                      <a:pt x="43" y="41"/>
                      <a:pt x="42" y="45"/>
                      <a:pt x="39" y="46"/>
                    </a:cubicBezTo>
                    <a:cubicBezTo>
                      <a:pt x="36" y="47"/>
                      <a:pt x="31" y="40"/>
                      <a:pt x="32" y="36"/>
                    </a:cubicBezTo>
                    <a:cubicBezTo>
                      <a:pt x="33" y="36"/>
                      <a:pt x="33" y="35"/>
                      <a:pt x="34" y="34"/>
                    </a:cubicBezTo>
                    <a:close/>
                    <a:moveTo>
                      <a:pt x="244" y="35"/>
                    </a:moveTo>
                    <a:cubicBezTo>
                      <a:pt x="247" y="35"/>
                      <a:pt x="248" y="36"/>
                      <a:pt x="248" y="37"/>
                    </a:cubicBezTo>
                    <a:cubicBezTo>
                      <a:pt x="248" y="38"/>
                      <a:pt x="248" y="38"/>
                      <a:pt x="248" y="39"/>
                    </a:cubicBezTo>
                    <a:cubicBezTo>
                      <a:pt x="245" y="41"/>
                      <a:pt x="229" y="43"/>
                      <a:pt x="227" y="45"/>
                    </a:cubicBezTo>
                    <a:cubicBezTo>
                      <a:pt x="228" y="47"/>
                      <a:pt x="228" y="48"/>
                      <a:pt x="229" y="50"/>
                    </a:cubicBezTo>
                    <a:cubicBezTo>
                      <a:pt x="224" y="56"/>
                      <a:pt x="214" y="58"/>
                      <a:pt x="211" y="66"/>
                    </a:cubicBezTo>
                    <a:cubicBezTo>
                      <a:pt x="212" y="66"/>
                      <a:pt x="212" y="66"/>
                      <a:pt x="212" y="66"/>
                    </a:cubicBezTo>
                    <a:cubicBezTo>
                      <a:pt x="217" y="66"/>
                      <a:pt x="220" y="64"/>
                      <a:pt x="225" y="63"/>
                    </a:cubicBezTo>
                    <a:cubicBezTo>
                      <a:pt x="225" y="63"/>
                      <a:pt x="225" y="63"/>
                      <a:pt x="225" y="63"/>
                    </a:cubicBezTo>
                    <a:cubicBezTo>
                      <a:pt x="225" y="64"/>
                      <a:pt x="225" y="64"/>
                      <a:pt x="225" y="64"/>
                    </a:cubicBezTo>
                    <a:cubicBezTo>
                      <a:pt x="221" y="67"/>
                      <a:pt x="212" y="71"/>
                      <a:pt x="205" y="72"/>
                    </a:cubicBezTo>
                    <a:cubicBezTo>
                      <a:pt x="205" y="71"/>
                      <a:pt x="204" y="71"/>
                      <a:pt x="203" y="70"/>
                    </a:cubicBezTo>
                    <a:cubicBezTo>
                      <a:pt x="203" y="69"/>
                      <a:pt x="202" y="67"/>
                      <a:pt x="203" y="66"/>
                    </a:cubicBezTo>
                    <a:cubicBezTo>
                      <a:pt x="204" y="64"/>
                      <a:pt x="207" y="64"/>
                      <a:pt x="208" y="63"/>
                    </a:cubicBezTo>
                    <a:cubicBezTo>
                      <a:pt x="211" y="60"/>
                      <a:pt x="218" y="55"/>
                      <a:pt x="220" y="51"/>
                    </a:cubicBezTo>
                    <a:cubicBezTo>
                      <a:pt x="220" y="50"/>
                      <a:pt x="220" y="50"/>
                      <a:pt x="219" y="49"/>
                    </a:cubicBezTo>
                    <a:cubicBezTo>
                      <a:pt x="217" y="48"/>
                      <a:pt x="215" y="49"/>
                      <a:pt x="213" y="49"/>
                    </a:cubicBezTo>
                    <a:cubicBezTo>
                      <a:pt x="210" y="50"/>
                      <a:pt x="208" y="48"/>
                      <a:pt x="205" y="47"/>
                    </a:cubicBezTo>
                    <a:cubicBezTo>
                      <a:pt x="205" y="46"/>
                      <a:pt x="206" y="46"/>
                      <a:pt x="206" y="45"/>
                    </a:cubicBezTo>
                    <a:cubicBezTo>
                      <a:pt x="210" y="45"/>
                      <a:pt x="214" y="43"/>
                      <a:pt x="218" y="43"/>
                    </a:cubicBezTo>
                    <a:cubicBezTo>
                      <a:pt x="219" y="43"/>
                      <a:pt x="220" y="43"/>
                      <a:pt x="221" y="43"/>
                    </a:cubicBezTo>
                    <a:cubicBezTo>
                      <a:pt x="222" y="42"/>
                      <a:pt x="223" y="41"/>
                      <a:pt x="225" y="41"/>
                    </a:cubicBezTo>
                    <a:cubicBezTo>
                      <a:pt x="225" y="41"/>
                      <a:pt x="225" y="41"/>
                      <a:pt x="226" y="41"/>
                    </a:cubicBezTo>
                    <a:cubicBezTo>
                      <a:pt x="226" y="41"/>
                      <a:pt x="226" y="41"/>
                      <a:pt x="226" y="41"/>
                    </a:cubicBezTo>
                    <a:cubicBezTo>
                      <a:pt x="230" y="38"/>
                      <a:pt x="240" y="37"/>
                      <a:pt x="244" y="35"/>
                    </a:cubicBezTo>
                    <a:close/>
                    <a:moveTo>
                      <a:pt x="353" y="38"/>
                    </a:moveTo>
                    <a:cubicBezTo>
                      <a:pt x="356" y="38"/>
                      <a:pt x="358" y="40"/>
                      <a:pt x="358" y="41"/>
                    </a:cubicBezTo>
                    <a:cubicBezTo>
                      <a:pt x="358" y="42"/>
                      <a:pt x="358" y="42"/>
                      <a:pt x="358" y="43"/>
                    </a:cubicBezTo>
                    <a:cubicBezTo>
                      <a:pt x="357" y="44"/>
                      <a:pt x="357" y="45"/>
                      <a:pt x="354" y="45"/>
                    </a:cubicBezTo>
                    <a:cubicBezTo>
                      <a:pt x="349" y="43"/>
                      <a:pt x="341" y="48"/>
                      <a:pt x="339" y="47"/>
                    </a:cubicBezTo>
                    <a:cubicBezTo>
                      <a:pt x="339" y="47"/>
                      <a:pt x="339" y="46"/>
                      <a:pt x="339" y="46"/>
                    </a:cubicBezTo>
                    <a:cubicBezTo>
                      <a:pt x="342" y="41"/>
                      <a:pt x="349" y="41"/>
                      <a:pt x="353" y="38"/>
                    </a:cubicBezTo>
                    <a:close/>
                    <a:moveTo>
                      <a:pt x="331" y="42"/>
                    </a:moveTo>
                    <a:cubicBezTo>
                      <a:pt x="333" y="42"/>
                      <a:pt x="335" y="43"/>
                      <a:pt x="334" y="44"/>
                    </a:cubicBezTo>
                    <a:cubicBezTo>
                      <a:pt x="335" y="45"/>
                      <a:pt x="335" y="47"/>
                      <a:pt x="335" y="48"/>
                    </a:cubicBezTo>
                    <a:cubicBezTo>
                      <a:pt x="334" y="51"/>
                      <a:pt x="331" y="53"/>
                      <a:pt x="329" y="53"/>
                    </a:cubicBezTo>
                    <a:cubicBezTo>
                      <a:pt x="329" y="54"/>
                      <a:pt x="329" y="55"/>
                      <a:pt x="328" y="55"/>
                    </a:cubicBezTo>
                    <a:cubicBezTo>
                      <a:pt x="328" y="55"/>
                      <a:pt x="328" y="55"/>
                      <a:pt x="327" y="55"/>
                    </a:cubicBezTo>
                    <a:cubicBezTo>
                      <a:pt x="327" y="55"/>
                      <a:pt x="327" y="55"/>
                      <a:pt x="327" y="55"/>
                    </a:cubicBezTo>
                    <a:cubicBezTo>
                      <a:pt x="327" y="51"/>
                      <a:pt x="330" y="49"/>
                      <a:pt x="331" y="46"/>
                    </a:cubicBezTo>
                    <a:cubicBezTo>
                      <a:pt x="331" y="44"/>
                      <a:pt x="331" y="44"/>
                      <a:pt x="331" y="42"/>
                    </a:cubicBezTo>
                    <a:close/>
                    <a:moveTo>
                      <a:pt x="319" y="53"/>
                    </a:moveTo>
                    <a:cubicBezTo>
                      <a:pt x="319" y="53"/>
                      <a:pt x="320" y="53"/>
                      <a:pt x="320" y="53"/>
                    </a:cubicBezTo>
                    <a:cubicBezTo>
                      <a:pt x="321" y="54"/>
                      <a:pt x="321" y="54"/>
                      <a:pt x="321" y="54"/>
                    </a:cubicBezTo>
                    <a:cubicBezTo>
                      <a:pt x="321" y="55"/>
                      <a:pt x="321" y="55"/>
                      <a:pt x="321" y="56"/>
                    </a:cubicBezTo>
                    <a:cubicBezTo>
                      <a:pt x="319" y="56"/>
                      <a:pt x="319" y="60"/>
                      <a:pt x="317" y="61"/>
                    </a:cubicBezTo>
                    <a:cubicBezTo>
                      <a:pt x="316" y="61"/>
                      <a:pt x="315" y="60"/>
                      <a:pt x="314" y="60"/>
                    </a:cubicBezTo>
                    <a:cubicBezTo>
                      <a:pt x="313" y="61"/>
                      <a:pt x="312" y="61"/>
                      <a:pt x="311" y="61"/>
                    </a:cubicBezTo>
                    <a:cubicBezTo>
                      <a:pt x="312" y="63"/>
                      <a:pt x="311" y="64"/>
                      <a:pt x="310" y="65"/>
                    </a:cubicBezTo>
                    <a:cubicBezTo>
                      <a:pt x="308" y="65"/>
                      <a:pt x="305" y="64"/>
                      <a:pt x="304" y="64"/>
                    </a:cubicBezTo>
                    <a:cubicBezTo>
                      <a:pt x="304" y="64"/>
                      <a:pt x="304" y="66"/>
                      <a:pt x="303" y="66"/>
                    </a:cubicBezTo>
                    <a:cubicBezTo>
                      <a:pt x="302" y="67"/>
                      <a:pt x="301" y="68"/>
                      <a:pt x="299" y="69"/>
                    </a:cubicBezTo>
                    <a:cubicBezTo>
                      <a:pt x="299" y="69"/>
                      <a:pt x="298" y="69"/>
                      <a:pt x="298" y="69"/>
                    </a:cubicBezTo>
                    <a:cubicBezTo>
                      <a:pt x="294" y="72"/>
                      <a:pt x="289" y="79"/>
                      <a:pt x="282" y="75"/>
                    </a:cubicBezTo>
                    <a:cubicBezTo>
                      <a:pt x="282" y="74"/>
                      <a:pt x="282" y="74"/>
                      <a:pt x="282" y="73"/>
                    </a:cubicBezTo>
                    <a:cubicBezTo>
                      <a:pt x="285" y="70"/>
                      <a:pt x="286" y="73"/>
                      <a:pt x="289" y="72"/>
                    </a:cubicBezTo>
                    <a:cubicBezTo>
                      <a:pt x="290" y="69"/>
                      <a:pt x="293" y="69"/>
                      <a:pt x="296" y="68"/>
                    </a:cubicBezTo>
                    <a:cubicBezTo>
                      <a:pt x="303" y="65"/>
                      <a:pt x="307" y="59"/>
                      <a:pt x="313" y="56"/>
                    </a:cubicBezTo>
                    <a:cubicBezTo>
                      <a:pt x="314" y="56"/>
                      <a:pt x="314" y="56"/>
                      <a:pt x="315" y="56"/>
                    </a:cubicBezTo>
                    <a:cubicBezTo>
                      <a:pt x="316" y="55"/>
                      <a:pt x="318" y="54"/>
                      <a:pt x="319" y="53"/>
                    </a:cubicBezTo>
                    <a:close/>
                    <a:moveTo>
                      <a:pt x="341" y="55"/>
                    </a:moveTo>
                    <a:cubicBezTo>
                      <a:pt x="341" y="55"/>
                      <a:pt x="342" y="55"/>
                      <a:pt x="343" y="55"/>
                    </a:cubicBezTo>
                    <a:cubicBezTo>
                      <a:pt x="343" y="55"/>
                      <a:pt x="343" y="56"/>
                      <a:pt x="344" y="56"/>
                    </a:cubicBezTo>
                    <a:cubicBezTo>
                      <a:pt x="345" y="56"/>
                      <a:pt x="345" y="56"/>
                      <a:pt x="346" y="56"/>
                    </a:cubicBezTo>
                    <a:cubicBezTo>
                      <a:pt x="346" y="58"/>
                      <a:pt x="346" y="60"/>
                      <a:pt x="346" y="63"/>
                    </a:cubicBezTo>
                    <a:cubicBezTo>
                      <a:pt x="345" y="63"/>
                      <a:pt x="345" y="64"/>
                      <a:pt x="344" y="65"/>
                    </a:cubicBezTo>
                    <a:cubicBezTo>
                      <a:pt x="344" y="67"/>
                      <a:pt x="344" y="69"/>
                      <a:pt x="344" y="71"/>
                    </a:cubicBezTo>
                    <a:cubicBezTo>
                      <a:pt x="343" y="74"/>
                      <a:pt x="341" y="72"/>
                      <a:pt x="340" y="73"/>
                    </a:cubicBezTo>
                    <a:cubicBezTo>
                      <a:pt x="338" y="73"/>
                      <a:pt x="336" y="76"/>
                      <a:pt x="334" y="76"/>
                    </a:cubicBezTo>
                    <a:cubicBezTo>
                      <a:pt x="333" y="76"/>
                      <a:pt x="332" y="76"/>
                      <a:pt x="331" y="76"/>
                    </a:cubicBezTo>
                    <a:cubicBezTo>
                      <a:pt x="329" y="77"/>
                      <a:pt x="328" y="79"/>
                      <a:pt x="326" y="79"/>
                    </a:cubicBezTo>
                    <a:cubicBezTo>
                      <a:pt x="322" y="77"/>
                      <a:pt x="320" y="72"/>
                      <a:pt x="318" y="69"/>
                    </a:cubicBezTo>
                    <a:cubicBezTo>
                      <a:pt x="317" y="67"/>
                      <a:pt x="315" y="68"/>
                      <a:pt x="314" y="67"/>
                    </a:cubicBezTo>
                    <a:cubicBezTo>
                      <a:pt x="314" y="66"/>
                      <a:pt x="314" y="66"/>
                      <a:pt x="314" y="65"/>
                    </a:cubicBezTo>
                    <a:cubicBezTo>
                      <a:pt x="324" y="65"/>
                      <a:pt x="323" y="69"/>
                      <a:pt x="328" y="74"/>
                    </a:cubicBezTo>
                    <a:cubicBezTo>
                      <a:pt x="332" y="74"/>
                      <a:pt x="337" y="71"/>
                      <a:pt x="339" y="68"/>
                    </a:cubicBezTo>
                    <a:cubicBezTo>
                      <a:pt x="339" y="67"/>
                      <a:pt x="339" y="67"/>
                      <a:pt x="338" y="66"/>
                    </a:cubicBezTo>
                    <a:cubicBezTo>
                      <a:pt x="338" y="64"/>
                      <a:pt x="339" y="62"/>
                      <a:pt x="339" y="60"/>
                    </a:cubicBezTo>
                    <a:cubicBezTo>
                      <a:pt x="338" y="60"/>
                      <a:pt x="338" y="60"/>
                      <a:pt x="337" y="60"/>
                    </a:cubicBezTo>
                    <a:cubicBezTo>
                      <a:pt x="335" y="61"/>
                      <a:pt x="334" y="63"/>
                      <a:pt x="332" y="63"/>
                    </a:cubicBezTo>
                    <a:cubicBezTo>
                      <a:pt x="332" y="63"/>
                      <a:pt x="332" y="63"/>
                      <a:pt x="332" y="63"/>
                    </a:cubicBezTo>
                    <a:cubicBezTo>
                      <a:pt x="332" y="61"/>
                      <a:pt x="332" y="60"/>
                      <a:pt x="333" y="59"/>
                    </a:cubicBezTo>
                    <a:cubicBezTo>
                      <a:pt x="335" y="58"/>
                      <a:pt x="334" y="57"/>
                      <a:pt x="336" y="56"/>
                    </a:cubicBezTo>
                    <a:cubicBezTo>
                      <a:pt x="337" y="56"/>
                      <a:pt x="339" y="55"/>
                      <a:pt x="341" y="55"/>
                    </a:cubicBezTo>
                    <a:close/>
                    <a:moveTo>
                      <a:pt x="239" y="57"/>
                    </a:moveTo>
                    <a:cubicBezTo>
                      <a:pt x="246" y="57"/>
                      <a:pt x="250" y="58"/>
                      <a:pt x="254" y="62"/>
                    </a:cubicBezTo>
                    <a:cubicBezTo>
                      <a:pt x="254" y="63"/>
                      <a:pt x="254" y="63"/>
                      <a:pt x="254" y="64"/>
                    </a:cubicBezTo>
                    <a:cubicBezTo>
                      <a:pt x="253" y="65"/>
                      <a:pt x="253" y="65"/>
                      <a:pt x="252" y="65"/>
                    </a:cubicBezTo>
                    <a:cubicBezTo>
                      <a:pt x="249" y="64"/>
                      <a:pt x="246" y="62"/>
                      <a:pt x="243" y="61"/>
                    </a:cubicBezTo>
                    <a:cubicBezTo>
                      <a:pt x="241" y="60"/>
                      <a:pt x="239" y="60"/>
                      <a:pt x="237" y="60"/>
                    </a:cubicBezTo>
                    <a:cubicBezTo>
                      <a:pt x="237" y="60"/>
                      <a:pt x="237" y="59"/>
                      <a:pt x="237" y="59"/>
                    </a:cubicBezTo>
                    <a:cubicBezTo>
                      <a:pt x="237" y="58"/>
                      <a:pt x="238" y="58"/>
                      <a:pt x="239" y="57"/>
                    </a:cubicBezTo>
                    <a:close/>
                    <a:moveTo>
                      <a:pt x="156" y="58"/>
                    </a:moveTo>
                    <a:cubicBezTo>
                      <a:pt x="161" y="58"/>
                      <a:pt x="167" y="62"/>
                      <a:pt x="165" y="67"/>
                    </a:cubicBezTo>
                    <a:cubicBezTo>
                      <a:pt x="164" y="68"/>
                      <a:pt x="164" y="68"/>
                      <a:pt x="163" y="68"/>
                    </a:cubicBezTo>
                    <a:cubicBezTo>
                      <a:pt x="161" y="69"/>
                      <a:pt x="152" y="66"/>
                      <a:pt x="151" y="64"/>
                    </a:cubicBezTo>
                    <a:cubicBezTo>
                      <a:pt x="147" y="66"/>
                      <a:pt x="143" y="65"/>
                      <a:pt x="141" y="62"/>
                    </a:cubicBezTo>
                    <a:cubicBezTo>
                      <a:pt x="141" y="62"/>
                      <a:pt x="141" y="62"/>
                      <a:pt x="141" y="61"/>
                    </a:cubicBezTo>
                    <a:cubicBezTo>
                      <a:pt x="141" y="61"/>
                      <a:pt x="142" y="60"/>
                      <a:pt x="142" y="60"/>
                    </a:cubicBezTo>
                    <a:cubicBezTo>
                      <a:pt x="144" y="60"/>
                      <a:pt x="154" y="61"/>
                      <a:pt x="155" y="59"/>
                    </a:cubicBezTo>
                    <a:cubicBezTo>
                      <a:pt x="156" y="59"/>
                      <a:pt x="156" y="59"/>
                      <a:pt x="156" y="58"/>
                    </a:cubicBezTo>
                    <a:close/>
                    <a:moveTo>
                      <a:pt x="232" y="70"/>
                    </a:moveTo>
                    <a:cubicBezTo>
                      <a:pt x="236" y="71"/>
                      <a:pt x="235" y="76"/>
                      <a:pt x="237" y="78"/>
                    </a:cubicBezTo>
                    <a:cubicBezTo>
                      <a:pt x="240" y="80"/>
                      <a:pt x="242" y="76"/>
                      <a:pt x="245" y="77"/>
                    </a:cubicBezTo>
                    <a:cubicBezTo>
                      <a:pt x="245" y="77"/>
                      <a:pt x="245" y="77"/>
                      <a:pt x="245" y="77"/>
                    </a:cubicBezTo>
                    <a:cubicBezTo>
                      <a:pt x="246" y="77"/>
                      <a:pt x="246" y="77"/>
                      <a:pt x="246" y="77"/>
                    </a:cubicBezTo>
                    <a:cubicBezTo>
                      <a:pt x="246" y="77"/>
                      <a:pt x="246" y="77"/>
                      <a:pt x="247" y="77"/>
                    </a:cubicBezTo>
                    <a:cubicBezTo>
                      <a:pt x="247" y="77"/>
                      <a:pt x="248" y="77"/>
                      <a:pt x="248" y="77"/>
                    </a:cubicBezTo>
                    <a:cubicBezTo>
                      <a:pt x="249" y="77"/>
                      <a:pt x="249" y="78"/>
                      <a:pt x="250" y="78"/>
                    </a:cubicBezTo>
                    <a:cubicBezTo>
                      <a:pt x="250" y="79"/>
                      <a:pt x="249" y="79"/>
                      <a:pt x="249" y="80"/>
                    </a:cubicBezTo>
                    <a:cubicBezTo>
                      <a:pt x="245" y="82"/>
                      <a:pt x="237" y="82"/>
                      <a:pt x="236" y="87"/>
                    </a:cubicBezTo>
                    <a:cubicBezTo>
                      <a:pt x="236" y="89"/>
                      <a:pt x="236" y="91"/>
                      <a:pt x="236" y="93"/>
                    </a:cubicBezTo>
                    <a:cubicBezTo>
                      <a:pt x="235" y="95"/>
                      <a:pt x="234" y="95"/>
                      <a:pt x="234" y="98"/>
                    </a:cubicBezTo>
                    <a:cubicBezTo>
                      <a:pt x="234" y="98"/>
                      <a:pt x="234" y="99"/>
                      <a:pt x="235" y="99"/>
                    </a:cubicBezTo>
                    <a:cubicBezTo>
                      <a:pt x="242" y="101"/>
                      <a:pt x="252" y="91"/>
                      <a:pt x="259" y="98"/>
                    </a:cubicBezTo>
                    <a:cubicBezTo>
                      <a:pt x="259" y="99"/>
                      <a:pt x="259" y="100"/>
                      <a:pt x="259" y="100"/>
                    </a:cubicBezTo>
                    <a:cubicBezTo>
                      <a:pt x="258" y="100"/>
                      <a:pt x="258" y="101"/>
                      <a:pt x="258" y="101"/>
                    </a:cubicBezTo>
                    <a:cubicBezTo>
                      <a:pt x="256" y="101"/>
                      <a:pt x="254" y="101"/>
                      <a:pt x="253" y="101"/>
                    </a:cubicBezTo>
                    <a:cubicBezTo>
                      <a:pt x="253" y="101"/>
                      <a:pt x="253" y="100"/>
                      <a:pt x="252" y="100"/>
                    </a:cubicBezTo>
                    <a:cubicBezTo>
                      <a:pt x="249" y="101"/>
                      <a:pt x="247" y="100"/>
                      <a:pt x="243" y="100"/>
                    </a:cubicBezTo>
                    <a:cubicBezTo>
                      <a:pt x="242" y="100"/>
                      <a:pt x="241" y="102"/>
                      <a:pt x="239" y="102"/>
                    </a:cubicBezTo>
                    <a:cubicBezTo>
                      <a:pt x="237" y="103"/>
                      <a:pt x="234" y="102"/>
                      <a:pt x="232" y="103"/>
                    </a:cubicBezTo>
                    <a:cubicBezTo>
                      <a:pt x="230" y="104"/>
                      <a:pt x="228" y="104"/>
                      <a:pt x="226" y="105"/>
                    </a:cubicBezTo>
                    <a:cubicBezTo>
                      <a:pt x="222" y="107"/>
                      <a:pt x="217" y="108"/>
                      <a:pt x="214" y="109"/>
                    </a:cubicBezTo>
                    <a:cubicBezTo>
                      <a:pt x="210" y="111"/>
                      <a:pt x="207" y="108"/>
                      <a:pt x="206" y="106"/>
                    </a:cubicBezTo>
                    <a:cubicBezTo>
                      <a:pt x="206" y="106"/>
                      <a:pt x="206" y="106"/>
                      <a:pt x="206" y="106"/>
                    </a:cubicBezTo>
                    <a:cubicBezTo>
                      <a:pt x="206" y="105"/>
                      <a:pt x="207" y="104"/>
                      <a:pt x="208" y="104"/>
                    </a:cubicBezTo>
                    <a:cubicBezTo>
                      <a:pt x="210" y="103"/>
                      <a:pt x="212" y="105"/>
                      <a:pt x="214" y="105"/>
                    </a:cubicBezTo>
                    <a:cubicBezTo>
                      <a:pt x="219" y="104"/>
                      <a:pt x="225" y="102"/>
                      <a:pt x="228" y="100"/>
                    </a:cubicBezTo>
                    <a:cubicBezTo>
                      <a:pt x="229" y="98"/>
                      <a:pt x="229" y="91"/>
                      <a:pt x="228" y="89"/>
                    </a:cubicBezTo>
                    <a:cubicBezTo>
                      <a:pt x="224" y="87"/>
                      <a:pt x="217" y="91"/>
                      <a:pt x="213" y="88"/>
                    </a:cubicBezTo>
                    <a:cubicBezTo>
                      <a:pt x="213" y="87"/>
                      <a:pt x="213" y="87"/>
                      <a:pt x="213" y="86"/>
                    </a:cubicBezTo>
                    <a:cubicBezTo>
                      <a:pt x="218" y="85"/>
                      <a:pt x="227" y="84"/>
                      <a:pt x="229" y="81"/>
                    </a:cubicBezTo>
                    <a:cubicBezTo>
                      <a:pt x="231" y="77"/>
                      <a:pt x="229" y="73"/>
                      <a:pt x="232" y="70"/>
                    </a:cubicBezTo>
                    <a:close/>
                    <a:moveTo>
                      <a:pt x="137" y="73"/>
                    </a:moveTo>
                    <a:cubicBezTo>
                      <a:pt x="142" y="73"/>
                      <a:pt x="147" y="75"/>
                      <a:pt x="148" y="79"/>
                    </a:cubicBezTo>
                    <a:cubicBezTo>
                      <a:pt x="148" y="82"/>
                      <a:pt x="140" y="89"/>
                      <a:pt x="137" y="88"/>
                    </a:cubicBezTo>
                    <a:cubicBezTo>
                      <a:pt x="134" y="87"/>
                      <a:pt x="139" y="83"/>
                      <a:pt x="139" y="81"/>
                    </a:cubicBezTo>
                    <a:cubicBezTo>
                      <a:pt x="139" y="79"/>
                      <a:pt x="137" y="78"/>
                      <a:pt x="136" y="76"/>
                    </a:cubicBezTo>
                    <a:cubicBezTo>
                      <a:pt x="135" y="75"/>
                      <a:pt x="135" y="74"/>
                      <a:pt x="136" y="73"/>
                    </a:cubicBezTo>
                    <a:cubicBezTo>
                      <a:pt x="136" y="73"/>
                      <a:pt x="137" y="73"/>
                      <a:pt x="137" y="73"/>
                    </a:cubicBezTo>
                    <a:close/>
                    <a:moveTo>
                      <a:pt x="131" y="93"/>
                    </a:moveTo>
                    <a:cubicBezTo>
                      <a:pt x="132" y="93"/>
                      <a:pt x="132" y="94"/>
                      <a:pt x="133" y="94"/>
                    </a:cubicBezTo>
                    <a:cubicBezTo>
                      <a:pt x="134" y="95"/>
                      <a:pt x="135" y="97"/>
                      <a:pt x="136" y="98"/>
                    </a:cubicBezTo>
                    <a:cubicBezTo>
                      <a:pt x="137" y="100"/>
                      <a:pt x="143" y="101"/>
                      <a:pt x="141" y="105"/>
                    </a:cubicBezTo>
                    <a:cubicBezTo>
                      <a:pt x="140" y="106"/>
                      <a:pt x="140" y="107"/>
                      <a:pt x="139" y="108"/>
                    </a:cubicBezTo>
                    <a:cubicBezTo>
                      <a:pt x="137" y="108"/>
                      <a:pt x="135" y="109"/>
                      <a:pt x="134" y="108"/>
                    </a:cubicBezTo>
                    <a:cubicBezTo>
                      <a:pt x="132" y="107"/>
                      <a:pt x="133" y="106"/>
                      <a:pt x="133" y="104"/>
                    </a:cubicBezTo>
                    <a:cubicBezTo>
                      <a:pt x="131" y="101"/>
                      <a:pt x="127" y="97"/>
                      <a:pt x="131" y="9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1"/>
              <p:cNvSpPr>
                <a:spLocks noEditPoints="1"/>
              </p:cNvSpPr>
              <p:nvPr/>
            </p:nvSpPr>
            <p:spPr bwMode="auto">
              <a:xfrm>
                <a:off x="1816381" y="3061041"/>
                <a:ext cx="1801192" cy="1803037"/>
              </a:xfrm>
              <a:custGeom>
                <a:avLst/>
                <a:gdLst>
                  <a:gd name="T0" fmla="*/ 298 w 597"/>
                  <a:gd name="T1" fmla="*/ 593 h 597"/>
                  <a:gd name="T2" fmla="*/ 593 w 597"/>
                  <a:gd name="T3" fmla="*/ 299 h 597"/>
                  <a:gd name="T4" fmla="*/ 298 w 597"/>
                  <a:gd name="T5" fmla="*/ 4 h 597"/>
                  <a:gd name="T6" fmla="*/ 4 w 597"/>
                  <a:gd name="T7" fmla="*/ 299 h 597"/>
                  <a:gd name="T8" fmla="*/ 298 w 597"/>
                  <a:gd name="T9" fmla="*/ 593 h 597"/>
                  <a:gd name="T10" fmla="*/ 298 w 597"/>
                  <a:gd name="T11" fmla="*/ 597 h 597"/>
                  <a:gd name="T12" fmla="*/ 0 w 597"/>
                  <a:gd name="T13" fmla="*/ 299 h 597"/>
                  <a:gd name="T14" fmla="*/ 298 w 597"/>
                  <a:gd name="T15" fmla="*/ 0 h 597"/>
                  <a:gd name="T16" fmla="*/ 597 w 597"/>
                  <a:gd name="T17" fmla="*/ 299 h 597"/>
                  <a:gd name="T18" fmla="*/ 298 w 597"/>
                  <a:gd name="T1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298" y="593"/>
                    </a:moveTo>
                    <a:cubicBezTo>
                      <a:pt x="460" y="593"/>
                      <a:pt x="593" y="461"/>
                      <a:pt x="593" y="299"/>
                    </a:cubicBezTo>
                    <a:cubicBezTo>
                      <a:pt x="593" y="137"/>
                      <a:pt x="460" y="4"/>
                      <a:pt x="298" y="4"/>
                    </a:cubicBezTo>
                    <a:cubicBezTo>
                      <a:pt x="136" y="4"/>
                      <a:pt x="4" y="137"/>
                      <a:pt x="4" y="299"/>
                    </a:cubicBezTo>
                    <a:cubicBezTo>
                      <a:pt x="4" y="461"/>
                      <a:pt x="136" y="593"/>
                      <a:pt x="298" y="593"/>
                    </a:cubicBezTo>
                    <a:close/>
                    <a:moveTo>
                      <a:pt x="298" y="597"/>
                    </a:moveTo>
                    <a:cubicBezTo>
                      <a:pt x="134" y="597"/>
                      <a:pt x="0" y="463"/>
                      <a:pt x="0" y="299"/>
                    </a:cubicBezTo>
                    <a:cubicBezTo>
                      <a:pt x="0" y="134"/>
                      <a:pt x="134" y="0"/>
                      <a:pt x="298" y="0"/>
                    </a:cubicBezTo>
                    <a:cubicBezTo>
                      <a:pt x="463" y="0"/>
                      <a:pt x="597" y="134"/>
                      <a:pt x="597" y="299"/>
                    </a:cubicBezTo>
                    <a:cubicBezTo>
                      <a:pt x="597" y="463"/>
                      <a:pt x="463" y="597"/>
                      <a:pt x="298" y="59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1587541" y="2834047"/>
                <a:ext cx="2251489" cy="1587116"/>
              </a:xfrm>
              <a:custGeom>
                <a:avLst/>
                <a:gdLst>
                  <a:gd name="T0" fmla="*/ 46 w 747"/>
                  <a:gd name="T1" fmla="*/ 499 h 525"/>
                  <a:gd name="T2" fmla="*/ 81 w 747"/>
                  <a:gd name="T3" fmla="*/ 503 h 525"/>
                  <a:gd name="T4" fmla="*/ 56 w 747"/>
                  <a:gd name="T5" fmla="*/ 491 h 525"/>
                  <a:gd name="T6" fmla="*/ 21 w 747"/>
                  <a:gd name="T7" fmla="*/ 498 h 525"/>
                  <a:gd name="T8" fmla="*/ 4 w 747"/>
                  <a:gd name="T9" fmla="*/ 433 h 525"/>
                  <a:gd name="T10" fmla="*/ 4 w 747"/>
                  <a:gd name="T11" fmla="*/ 337 h 525"/>
                  <a:gd name="T12" fmla="*/ 54 w 747"/>
                  <a:gd name="T13" fmla="*/ 349 h 525"/>
                  <a:gd name="T14" fmla="*/ 3 w 747"/>
                  <a:gd name="T15" fmla="*/ 351 h 525"/>
                  <a:gd name="T16" fmla="*/ 44 w 747"/>
                  <a:gd name="T17" fmla="*/ 334 h 525"/>
                  <a:gd name="T18" fmla="*/ 26 w 747"/>
                  <a:gd name="T19" fmla="*/ 251 h 525"/>
                  <a:gd name="T20" fmla="*/ 62 w 747"/>
                  <a:gd name="T21" fmla="*/ 288 h 525"/>
                  <a:gd name="T22" fmla="*/ 23 w 747"/>
                  <a:gd name="T23" fmla="*/ 245 h 525"/>
                  <a:gd name="T24" fmla="*/ 65 w 747"/>
                  <a:gd name="T25" fmla="*/ 168 h 525"/>
                  <a:gd name="T26" fmla="*/ 108 w 747"/>
                  <a:gd name="T27" fmla="*/ 192 h 525"/>
                  <a:gd name="T28" fmla="*/ 88 w 747"/>
                  <a:gd name="T29" fmla="*/ 223 h 525"/>
                  <a:gd name="T30" fmla="*/ 44 w 747"/>
                  <a:gd name="T31" fmla="*/ 209 h 525"/>
                  <a:gd name="T32" fmla="*/ 52 w 747"/>
                  <a:gd name="T33" fmla="*/ 205 h 525"/>
                  <a:gd name="T34" fmla="*/ 126 w 747"/>
                  <a:gd name="T35" fmla="*/ 136 h 525"/>
                  <a:gd name="T36" fmla="*/ 142 w 747"/>
                  <a:gd name="T37" fmla="*/ 143 h 525"/>
                  <a:gd name="T38" fmla="*/ 94 w 747"/>
                  <a:gd name="T39" fmla="*/ 142 h 525"/>
                  <a:gd name="T40" fmla="*/ 104 w 747"/>
                  <a:gd name="T41" fmla="*/ 122 h 525"/>
                  <a:gd name="T42" fmla="*/ 165 w 747"/>
                  <a:gd name="T43" fmla="*/ 125 h 525"/>
                  <a:gd name="T44" fmla="*/ 193 w 747"/>
                  <a:gd name="T45" fmla="*/ 106 h 525"/>
                  <a:gd name="T46" fmla="*/ 246 w 747"/>
                  <a:gd name="T47" fmla="*/ 41 h 525"/>
                  <a:gd name="T48" fmla="*/ 254 w 747"/>
                  <a:gd name="T49" fmla="*/ 54 h 525"/>
                  <a:gd name="T50" fmla="*/ 226 w 747"/>
                  <a:gd name="T51" fmla="*/ 70 h 525"/>
                  <a:gd name="T52" fmla="*/ 226 w 747"/>
                  <a:gd name="T53" fmla="*/ 57 h 525"/>
                  <a:gd name="T54" fmla="*/ 318 w 747"/>
                  <a:gd name="T55" fmla="*/ 4 h 525"/>
                  <a:gd name="T56" fmla="*/ 319 w 747"/>
                  <a:gd name="T57" fmla="*/ 55 h 525"/>
                  <a:gd name="T58" fmla="*/ 281 w 747"/>
                  <a:gd name="T59" fmla="*/ 19 h 525"/>
                  <a:gd name="T60" fmla="*/ 439 w 747"/>
                  <a:gd name="T61" fmla="*/ 10 h 525"/>
                  <a:gd name="T62" fmla="*/ 398 w 747"/>
                  <a:gd name="T63" fmla="*/ 3 h 525"/>
                  <a:gd name="T64" fmla="*/ 402 w 747"/>
                  <a:gd name="T65" fmla="*/ 39 h 525"/>
                  <a:gd name="T66" fmla="*/ 428 w 747"/>
                  <a:gd name="T67" fmla="*/ 6 h 525"/>
                  <a:gd name="T68" fmla="*/ 529 w 747"/>
                  <a:gd name="T69" fmla="*/ 36 h 525"/>
                  <a:gd name="T70" fmla="*/ 478 w 747"/>
                  <a:gd name="T71" fmla="*/ 66 h 525"/>
                  <a:gd name="T72" fmla="*/ 478 w 747"/>
                  <a:gd name="T73" fmla="*/ 14 h 525"/>
                  <a:gd name="T74" fmla="*/ 559 w 747"/>
                  <a:gd name="T75" fmla="*/ 55 h 525"/>
                  <a:gd name="T76" fmla="*/ 546 w 747"/>
                  <a:gd name="T77" fmla="*/ 91 h 525"/>
                  <a:gd name="T78" fmla="*/ 586 w 747"/>
                  <a:gd name="T79" fmla="*/ 133 h 525"/>
                  <a:gd name="T80" fmla="*/ 607 w 747"/>
                  <a:gd name="T81" fmla="*/ 96 h 525"/>
                  <a:gd name="T82" fmla="*/ 653 w 747"/>
                  <a:gd name="T83" fmla="*/ 162 h 525"/>
                  <a:gd name="T84" fmla="*/ 651 w 747"/>
                  <a:gd name="T85" fmla="*/ 164 h 525"/>
                  <a:gd name="T86" fmla="*/ 644 w 747"/>
                  <a:gd name="T87" fmla="*/ 199 h 525"/>
                  <a:gd name="T88" fmla="*/ 662 w 747"/>
                  <a:gd name="T89" fmla="*/ 138 h 525"/>
                  <a:gd name="T90" fmla="*/ 674 w 747"/>
                  <a:gd name="T91" fmla="*/ 256 h 525"/>
                  <a:gd name="T92" fmla="*/ 659 w 747"/>
                  <a:gd name="T93" fmla="*/ 222 h 525"/>
                  <a:gd name="T94" fmla="*/ 713 w 747"/>
                  <a:gd name="T95" fmla="*/ 218 h 525"/>
                  <a:gd name="T96" fmla="*/ 689 w 747"/>
                  <a:gd name="T97" fmla="*/ 224 h 525"/>
                  <a:gd name="T98" fmla="*/ 726 w 747"/>
                  <a:gd name="T99" fmla="*/ 313 h 525"/>
                  <a:gd name="T100" fmla="*/ 711 w 747"/>
                  <a:gd name="T101" fmla="*/ 319 h 525"/>
                  <a:gd name="T102" fmla="*/ 702 w 747"/>
                  <a:gd name="T103" fmla="*/ 288 h 525"/>
                  <a:gd name="T104" fmla="*/ 714 w 747"/>
                  <a:gd name="T105" fmla="*/ 290 h 525"/>
                  <a:gd name="T106" fmla="*/ 697 w 747"/>
                  <a:gd name="T107" fmla="*/ 371 h 525"/>
                  <a:gd name="T108" fmla="*/ 745 w 747"/>
                  <a:gd name="T109" fmla="*/ 350 h 525"/>
                  <a:gd name="T110" fmla="*/ 698 w 747"/>
                  <a:gd name="T111" fmla="*/ 366 h 525"/>
                  <a:gd name="T112" fmla="*/ 702 w 747"/>
                  <a:gd name="T113" fmla="*/ 420 h 525"/>
                  <a:gd name="T114" fmla="*/ 742 w 747"/>
                  <a:gd name="T115" fmla="*/ 418 h 525"/>
                  <a:gd name="T116" fmla="*/ 716 w 747"/>
                  <a:gd name="T117" fmla="*/ 524 h 525"/>
                  <a:gd name="T118" fmla="*/ 674 w 747"/>
                  <a:gd name="T119" fmla="*/ 494 h 525"/>
                  <a:gd name="T120" fmla="*/ 732 w 747"/>
                  <a:gd name="T121" fmla="*/ 473 h 525"/>
                  <a:gd name="T122" fmla="*/ 716 w 747"/>
                  <a:gd name="T123" fmla="*/ 5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525">
                    <a:moveTo>
                      <a:pt x="21" y="496"/>
                    </a:moveTo>
                    <a:cubicBezTo>
                      <a:pt x="37" y="490"/>
                      <a:pt x="37" y="490"/>
                      <a:pt x="37" y="490"/>
                    </a:cubicBezTo>
                    <a:cubicBezTo>
                      <a:pt x="38" y="491"/>
                      <a:pt x="38" y="491"/>
                      <a:pt x="38" y="491"/>
                    </a:cubicBezTo>
                    <a:cubicBezTo>
                      <a:pt x="35" y="493"/>
                      <a:pt x="32" y="495"/>
                      <a:pt x="31" y="496"/>
                    </a:cubicBezTo>
                    <a:cubicBezTo>
                      <a:pt x="30" y="498"/>
                      <a:pt x="29" y="500"/>
                      <a:pt x="28" y="503"/>
                    </a:cubicBezTo>
                    <a:cubicBezTo>
                      <a:pt x="28" y="505"/>
                      <a:pt x="28" y="508"/>
                      <a:pt x="29" y="510"/>
                    </a:cubicBezTo>
                    <a:cubicBezTo>
                      <a:pt x="30" y="512"/>
                      <a:pt x="32" y="514"/>
                      <a:pt x="34" y="515"/>
                    </a:cubicBezTo>
                    <a:cubicBezTo>
                      <a:pt x="36" y="516"/>
                      <a:pt x="38" y="516"/>
                      <a:pt x="40" y="515"/>
                    </a:cubicBezTo>
                    <a:cubicBezTo>
                      <a:pt x="41" y="515"/>
                      <a:pt x="42" y="513"/>
                      <a:pt x="43" y="512"/>
                    </a:cubicBezTo>
                    <a:cubicBezTo>
                      <a:pt x="44" y="510"/>
                      <a:pt x="45" y="506"/>
                      <a:pt x="46" y="499"/>
                    </a:cubicBezTo>
                    <a:cubicBezTo>
                      <a:pt x="47" y="494"/>
                      <a:pt x="47" y="490"/>
                      <a:pt x="48" y="488"/>
                    </a:cubicBezTo>
                    <a:cubicBezTo>
                      <a:pt x="48" y="486"/>
                      <a:pt x="49" y="484"/>
                      <a:pt x="51" y="482"/>
                    </a:cubicBezTo>
                    <a:cubicBezTo>
                      <a:pt x="52" y="481"/>
                      <a:pt x="54" y="479"/>
                      <a:pt x="56" y="479"/>
                    </a:cubicBezTo>
                    <a:cubicBezTo>
                      <a:pt x="59" y="477"/>
                      <a:pt x="63" y="477"/>
                      <a:pt x="67" y="479"/>
                    </a:cubicBezTo>
                    <a:cubicBezTo>
                      <a:pt x="70" y="481"/>
                      <a:pt x="73" y="484"/>
                      <a:pt x="75" y="488"/>
                    </a:cubicBezTo>
                    <a:cubicBezTo>
                      <a:pt x="75" y="490"/>
                      <a:pt x="76" y="491"/>
                      <a:pt x="76" y="492"/>
                    </a:cubicBezTo>
                    <a:cubicBezTo>
                      <a:pt x="76" y="493"/>
                      <a:pt x="76" y="495"/>
                      <a:pt x="77" y="497"/>
                    </a:cubicBezTo>
                    <a:cubicBezTo>
                      <a:pt x="77" y="500"/>
                      <a:pt x="77" y="501"/>
                      <a:pt x="77" y="502"/>
                    </a:cubicBezTo>
                    <a:cubicBezTo>
                      <a:pt x="77" y="503"/>
                      <a:pt x="78" y="503"/>
                      <a:pt x="78" y="503"/>
                    </a:cubicBezTo>
                    <a:cubicBezTo>
                      <a:pt x="79" y="503"/>
                      <a:pt x="80" y="503"/>
                      <a:pt x="81" y="503"/>
                    </a:cubicBezTo>
                    <a:cubicBezTo>
                      <a:pt x="81" y="504"/>
                      <a:pt x="81" y="504"/>
                      <a:pt x="81" y="504"/>
                    </a:cubicBezTo>
                    <a:cubicBezTo>
                      <a:pt x="65" y="511"/>
                      <a:pt x="65" y="511"/>
                      <a:pt x="65" y="511"/>
                    </a:cubicBezTo>
                    <a:cubicBezTo>
                      <a:pt x="65" y="510"/>
                      <a:pt x="65" y="510"/>
                      <a:pt x="65" y="510"/>
                    </a:cubicBezTo>
                    <a:cubicBezTo>
                      <a:pt x="68" y="508"/>
                      <a:pt x="70" y="506"/>
                      <a:pt x="71" y="504"/>
                    </a:cubicBezTo>
                    <a:cubicBezTo>
                      <a:pt x="72" y="502"/>
                      <a:pt x="73" y="500"/>
                      <a:pt x="74" y="498"/>
                    </a:cubicBezTo>
                    <a:cubicBezTo>
                      <a:pt x="74" y="495"/>
                      <a:pt x="73" y="493"/>
                      <a:pt x="72" y="490"/>
                    </a:cubicBezTo>
                    <a:cubicBezTo>
                      <a:pt x="71" y="487"/>
                      <a:pt x="70" y="485"/>
                      <a:pt x="67" y="484"/>
                    </a:cubicBezTo>
                    <a:cubicBezTo>
                      <a:pt x="65" y="483"/>
                      <a:pt x="63" y="483"/>
                      <a:pt x="61" y="484"/>
                    </a:cubicBezTo>
                    <a:cubicBezTo>
                      <a:pt x="60" y="484"/>
                      <a:pt x="59" y="485"/>
                      <a:pt x="58" y="486"/>
                    </a:cubicBezTo>
                    <a:cubicBezTo>
                      <a:pt x="57" y="487"/>
                      <a:pt x="56" y="489"/>
                      <a:pt x="56" y="491"/>
                    </a:cubicBezTo>
                    <a:cubicBezTo>
                      <a:pt x="55" y="492"/>
                      <a:pt x="55" y="495"/>
                      <a:pt x="54" y="500"/>
                    </a:cubicBezTo>
                    <a:cubicBezTo>
                      <a:pt x="54" y="505"/>
                      <a:pt x="53" y="508"/>
                      <a:pt x="52" y="511"/>
                    </a:cubicBezTo>
                    <a:cubicBezTo>
                      <a:pt x="52" y="513"/>
                      <a:pt x="51" y="515"/>
                      <a:pt x="49" y="516"/>
                    </a:cubicBezTo>
                    <a:cubicBezTo>
                      <a:pt x="48" y="518"/>
                      <a:pt x="47" y="519"/>
                      <a:pt x="45" y="520"/>
                    </a:cubicBezTo>
                    <a:cubicBezTo>
                      <a:pt x="41" y="521"/>
                      <a:pt x="38" y="521"/>
                      <a:pt x="34" y="519"/>
                    </a:cubicBezTo>
                    <a:cubicBezTo>
                      <a:pt x="31" y="518"/>
                      <a:pt x="28" y="515"/>
                      <a:pt x="27" y="511"/>
                    </a:cubicBezTo>
                    <a:cubicBezTo>
                      <a:pt x="26" y="508"/>
                      <a:pt x="25" y="505"/>
                      <a:pt x="25" y="502"/>
                    </a:cubicBezTo>
                    <a:cubicBezTo>
                      <a:pt x="25" y="501"/>
                      <a:pt x="25" y="500"/>
                      <a:pt x="25" y="499"/>
                    </a:cubicBezTo>
                    <a:cubicBezTo>
                      <a:pt x="25" y="498"/>
                      <a:pt x="24" y="498"/>
                      <a:pt x="24" y="498"/>
                    </a:cubicBezTo>
                    <a:cubicBezTo>
                      <a:pt x="23" y="498"/>
                      <a:pt x="22" y="498"/>
                      <a:pt x="21" y="498"/>
                    </a:cubicBezTo>
                    <a:cubicBezTo>
                      <a:pt x="21" y="496"/>
                      <a:pt x="21" y="496"/>
                      <a:pt x="21" y="496"/>
                    </a:cubicBezTo>
                    <a:close/>
                    <a:moveTo>
                      <a:pt x="4" y="433"/>
                    </a:moveTo>
                    <a:cubicBezTo>
                      <a:pt x="3" y="426"/>
                      <a:pt x="5" y="420"/>
                      <a:pt x="9" y="414"/>
                    </a:cubicBezTo>
                    <a:cubicBezTo>
                      <a:pt x="13" y="409"/>
                      <a:pt x="19" y="405"/>
                      <a:pt x="26" y="404"/>
                    </a:cubicBezTo>
                    <a:cubicBezTo>
                      <a:pt x="34" y="403"/>
                      <a:pt x="40" y="404"/>
                      <a:pt x="46" y="408"/>
                    </a:cubicBezTo>
                    <a:cubicBezTo>
                      <a:pt x="52" y="412"/>
                      <a:pt x="56" y="417"/>
                      <a:pt x="57" y="424"/>
                    </a:cubicBezTo>
                    <a:cubicBezTo>
                      <a:pt x="58" y="431"/>
                      <a:pt x="57" y="437"/>
                      <a:pt x="53" y="443"/>
                    </a:cubicBezTo>
                    <a:cubicBezTo>
                      <a:pt x="49" y="448"/>
                      <a:pt x="43" y="452"/>
                      <a:pt x="35" y="453"/>
                    </a:cubicBezTo>
                    <a:cubicBezTo>
                      <a:pt x="27" y="454"/>
                      <a:pt x="20" y="453"/>
                      <a:pt x="14" y="448"/>
                    </a:cubicBezTo>
                    <a:cubicBezTo>
                      <a:pt x="9" y="444"/>
                      <a:pt x="6" y="439"/>
                      <a:pt x="4" y="433"/>
                    </a:cubicBezTo>
                    <a:close/>
                    <a:moveTo>
                      <a:pt x="7" y="433"/>
                    </a:moveTo>
                    <a:cubicBezTo>
                      <a:pt x="8" y="437"/>
                      <a:pt x="10" y="441"/>
                      <a:pt x="14" y="443"/>
                    </a:cubicBezTo>
                    <a:cubicBezTo>
                      <a:pt x="19" y="445"/>
                      <a:pt x="25" y="446"/>
                      <a:pt x="33" y="445"/>
                    </a:cubicBezTo>
                    <a:cubicBezTo>
                      <a:pt x="41" y="443"/>
                      <a:pt x="47" y="440"/>
                      <a:pt x="51" y="436"/>
                    </a:cubicBezTo>
                    <a:cubicBezTo>
                      <a:pt x="54" y="433"/>
                      <a:pt x="55" y="429"/>
                      <a:pt x="54" y="424"/>
                    </a:cubicBezTo>
                    <a:cubicBezTo>
                      <a:pt x="54" y="420"/>
                      <a:pt x="51" y="416"/>
                      <a:pt x="47" y="414"/>
                    </a:cubicBezTo>
                    <a:cubicBezTo>
                      <a:pt x="43" y="411"/>
                      <a:pt x="37" y="411"/>
                      <a:pt x="29" y="412"/>
                    </a:cubicBezTo>
                    <a:cubicBezTo>
                      <a:pt x="20" y="414"/>
                      <a:pt x="14" y="417"/>
                      <a:pt x="10" y="421"/>
                    </a:cubicBezTo>
                    <a:cubicBezTo>
                      <a:pt x="7" y="424"/>
                      <a:pt x="6" y="428"/>
                      <a:pt x="7" y="433"/>
                    </a:cubicBezTo>
                    <a:close/>
                    <a:moveTo>
                      <a:pt x="4" y="337"/>
                    </a:moveTo>
                    <a:cubicBezTo>
                      <a:pt x="3" y="337"/>
                      <a:pt x="3" y="337"/>
                      <a:pt x="3" y="337"/>
                    </a:cubicBezTo>
                    <a:cubicBezTo>
                      <a:pt x="4" y="319"/>
                      <a:pt x="4" y="319"/>
                      <a:pt x="4" y="319"/>
                    </a:cubicBezTo>
                    <a:cubicBezTo>
                      <a:pt x="5" y="319"/>
                      <a:pt x="5" y="319"/>
                      <a:pt x="5" y="319"/>
                    </a:cubicBezTo>
                    <a:cubicBezTo>
                      <a:pt x="5" y="321"/>
                      <a:pt x="5" y="321"/>
                      <a:pt x="5" y="321"/>
                    </a:cubicBezTo>
                    <a:cubicBezTo>
                      <a:pt x="5" y="323"/>
                      <a:pt x="6" y="324"/>
                      <a:pt x="7" y="325"/>
                    </a:cubicBezTo>
                    <a:cubicBezTo>
                      <a:pt x="8" y="326"/>
                      <a:pt x="10" y="326"/>
                      <a:pt x="13" y="327"/>
                    </a:cubicBezTo>
                    <a:cubicBezTo>
                      <a:pt x="33" y="328"/>
                      <a:pt x="33" y="328"/>
                      <a:pt x="33" y="328"/>
                    </a:cubicBezTo>
                    <a:cubicBezTo>
                      <a:pt x="38" y="328"/>
                      <a:pt x="42" y="329"/>
                      <a:pt x="45" y="330"/>
                    </a:cubicBezTo>
                    <a:cubicBezTo>
                      <a:pt x="48" y="332"/>
                      <a:pt x="50" y="334"/>
                      <a:pt x="52" y="337"/>
                    </a:cubicBezTo>
                    <a:cubicBezTo>
                      <a:pt x="54" y="340"/>
                      <a:pt x="54" y="344"/>
                      <a:pt x="54" y="349"/>
                    </a:cubicBezTo>
                    <a:cubicBezTo>
                      <a:pt x="54" y="355"/>
                      <a:pt x="52" y="359"/>
                      <a:pt x="50" y="361"/>
                    </a:cubicBezTo>
                    <a:cubicBezTo>
                      <a:pt x="48" y="364"/>
                      <a:pt x="45" y="366"/>
                      <a:pt x="42" y="367"/>
                    </a:cubicBezTo>
                    <a:cubicBezTo>
                      <a:pt x="40" y="368"/>
                      <a:pt x="36" y="368"/>
                      <a:pt x="30" y="367"/>
                    </a:cubicBezTo>
                    <a:cubicBezTo>
                      <a:pt x="10" y="366"/>
                      <a:pt x="10" y="366"/>
                      <a:pt x="10" y="366"/>
                    </a:cubicBezTo>
                    <a:cubicBezTo>
                      <a:pt x="7" y="366"/>
                      <a:pt x="5" y="366"/>
                      <a:pt x="4" y="367"/>
                    </a:cubicBezTo>
                    <a:cubicBezTo>
                      <a:pt x="2" y="368"/>
                      <a:pt x="2" y="369"/>
                      <a:pt x="2" y="371"/>
                    </a:cubicBezTo>
                    <a:cubicBezTo>
                      <a:pt x="2" y="373"/>
                      <a:pt x="2" y="373"/>
                      <a:pt x="2" y="373"/>
                    </a:cubicBezTo>
                    <a:cubicBezTo>
                      <a:pt x="0" y="373"/>
                      <a:pt x="0" y="373"/>
                      <a:pt x="0" y="373"/>
                    </a:cubicBezTo>
                    <a:cubicBezTo>
                      <a:pt x="2" y="351"/>
                      <a:pt x="2" y="351"/>
                      <a:pt x="2" y="351"/>
                    </a:cubicBezTo>
                    <a:cubicBezTo>
                      <a:pt x="3" y="351"/>
                      <a:pt x="3" y="351"/>
                      <a:pt x="3" y="351"/>
                    </a:cubicBezTo>
                    <a:cubicBezTo>
                      <a:pt x="3" y="353"/>
                      <a:pt x="3" y="353"/>
                      <a:pt x="3" y="353"/>
                    </a:cubicBezTo>
                    <a:cubicBezTo>
                      <a:pt x="3" y="355"/>
                      <a:pt x="3" y="356"/>
                      <a:pt x="5" y="357"/>
                    </a:cubicBezTo>
                    <a:cubicBezTo>
                      <a:pt x="6" y="358"/>
                      <a:pt x="7" y="359"/>
                      <a:pt x="10" y="359"/>
                    </a:cubicBezTo>
                    <a:cubicBezTo>
                      <a:pt x="32" y="360"/>
                      <a:pt x="32" y="360"/>
                      <a:pt x="32" y="360"/>
                    </a:cubicBezTo>
                    <a:cubicBezTo>
                      <a:pt x="34" y="360"/>
                      <a:pt x="37" y="360"/>
                      <a:pt x="39" y="360"/>
                    </a:cubicBezTo>
                    <a:cubicBezTo>
                      <a:pt x="42" y="360"/>
                      <a:pt x="44" y="360"/>
                      <a:pt x="45" y="359"/>
                    </a:cubicBezTo>
                    <a:cubicBezTo>
                      <a:pt x="47" y="358"/>
                      <a:pt x="48" y="357"/>
                      <a:pt x="49" y="355"/>
                    </a:cubicBezTo>
                    <a:cubicBezTo>
                      <a:pt x="50" y="353"/>
                      <a:pt x="51" y="351"/>
                      <a:pt x="51" y="348"/>
                    </a:cubicBezTo>
                    <a:cubicBezTo>
                      <a:pt x="51" y="345"/>
                      <a:pt x="51" y="342"/>
                      <a:pt x="49" y="339"/>
                    </a:cubicBezTo>
                    <a:cubicBezTo>
                      <a:pt x="48" y="337"/>
                      <a:pt x="46" y="335"/>
                      <a:pt x="44" y="334"/>
                    </a:cubicBezTo>
                    <a:cubicBezTo>
                      <a:pt x="42" y="332"/>
                      <a:pt x="38" y="332"/>
                      <a:pt x="33" y="331"/>
                    </a:cubicBezTo>
                    <a:cubicBezTo>
                      <a:pt x="12" y="330"/>
                      <a:pt x="12" y="330"/>
                      <a:pt x="12" y="330"/>
                    </a:cubicBezTo>
                    <a:cubicBezTo>
                      <a:pt x="9" y="330"/>
                      <a:pt x="7" y="330"/>
                      <a:pt x="6" y="331"/>
                    </a:cubicBezTo>
                    <a:cubicBezTo>
                      <a:pt x="5" y="331"/>
                      <a:pt x="4" y="333"/>
                      <a:pt x="4" y="335"/>
                    </a:cubicBezTo>
                    <a:cubicBezTo>
                      <a:pt x="4" y="337"/>
                      <a:pt x="4" y="337"/>
                      <a:pt x="4" y="337"/>
                    </a:cubicBezTo>
                    <a:close/>
                    <a:moveTo>
                      <a:pt x="23" y="245"/>
                    </a:moveTo>
                    <a:cubicBezTo>
                      <a:pt x="35" y="248"/>
                      <a:pt x="35" y="248"/>
                      <a:pt x="35" y="248"/>
                    </a:cubicBezTo>
                    <a:cubicBezTo>
                      <a:pt x="34" y="250"/>
                      <a:pt x="34" y="250"/>
                      <a:pt x="34" y="250"/>
                    </a:cubicBezTo>
                    <a:cubicBezTo>
                      <a:pt x="32" y="249"/>
                      <a:pt x="31" y="249"/>
                      <a:pt x="30" y="249"/>
                    </a:cubicBezTo>
                    <a:cubicBezTo>
                      <a:pt x="28" y="250"/>
                      <a:pt x="27" y="250"/>
                      <a:pt x="26" y="251"/>
                    </a:cubicBezTo>
                    <a:cubicBezTo>
                      <a:pt x="25" y="252"/>
                      <a:pt x="24" y="254"/>
                      <a:pt x="23" y="256"/>
                    </a:cubicBezTo>
                    <a:cubicBezTo>
                      <a:pt x="21" y="263"/>
                      <a:pt x="21" y="263"/>
                      <a:pt x="21" y="263"/>
                    </a:cubicBezTo>
                    <a:cubicBezTo>
                      <a:pt x="59" y="274"/>
                      <a:pt x="59" y="274"/>
                      <a:pt x="59" y="274"/>
                    </a:cubicBezTo>
                    <a:cubicBezTo>
                      <a:pt x="62" y="275"/>
                      <a:pt x="64" y="275"/>
                      <a:pt x="65" y="274"/>
                    </a:cubicBezTo>
                    <a:cubicBezTo>
                      <a:pt x="66" y="274"/>
                      <a:pt x="67" y="272"/>
                      <a:pt x="67" y="271"/>
                    </a:cubicBezTo>
                    <a:cubicBezTo>
                      <a:pt x="68" y="269"/>
                      <a:pt x="68" y="269"/>
                      <a:pt x="68" y="269"/>
                    </a:cubicBezTo>
                    <a:cubicBezTo>
                      <a:pt x="69" y="269"/>
                      <a:pt x="69" y="269"/>
                      <a:pt x="69" y="269"/>
                    </a:cubicBezTo>
                    <a:cubicBezTo>
                      <a:pt x="63" y="290"/>
                      <a:pt x="63" y="290"/>
                      <a:pt x="63" y="290"/>
                    </a:cubicBezTo>
                    <a:cubicBezTo>
                      <a:pt x="62" y="290"/>
                      <a:pt x="62" y="290"/>
                      <a:pt x="62" y="290"/>
                    </a:cubicBezTo>
                    <a:cubicBezTo>
                      <a:pt x="62" y="288"/>
                      <a:pt x="62" y="288"/>
                      <a:pt x="62" y="288"/>
                    </a:cubicBezTo>
                    <a:cubicBezTo>
                      <a:pt x="63" y="286"/>
                      <a:pt x="63" y="284"/>
                      <a:pt x="62" y="283"/>
                    </a:cubicBezTo>
                    <a:cubicBezTo>
                      <a:pt x="61" y="282"/>
                      <a:pt x="60" y="281"/>
                      <a:pt x="57" y="281"/>
                    </a:cubicBezTo>
                    <a:cubicBezTo>
                      <a:pt x="19" y="270"/>
                      <a:pt x="19" y="270"/>
                      <a:pt x="19" y="270"/>
                    </a:cubicBezTo>
                    <a:cubicBezTo>
                      <a:pt x="18" y="276"/>
                      <a:pt x="18" y="276"/>
                      <a:pt x="18" y="276"/>
                    </a:cubicBezTo>
                    <a:cubicBezTo>
                      <a:pt x="17" y="278"/>
                      <a:pt x="17" y="280"/>
                      <a:pt x="17" y="281"/>
                    </a:cubicBezTo>
                    <a:cubicBezTo>
                      <a:pt x="17" y="282"/>
                      <a:pt x="18" y="283"/>
                      <a:pt x="19" y="285"/>
                    </a:cubicBezTo>
                    <a:cubicBezTo>
                      <a:pt x="20" y="286"/>
                      <a:pt x="21" y="287"/>
                      <a:pt x="23" y="288"/>
                    </a:cubicBezTo>
                    <a:cubicBezTo>
                      <a:pt x="23" y="289"/>
                      <a:pt x="23" y="289"/>
                      <a:pt x="23" y="289"/>
                    </a:cubicBezTo>
                    <a:cubicBezTo>
                      <a:pt x="12" y="285"/>
                      <a:pt x="12" y="285"/>
                      <a:pt x="12" y="285"/>
                    </a:cubicBezTo>
                    <a:cubicBezTo>
                      <a:pt x="23" y="245"/>
                      <a:pt x="23" y="245"/>
                      <a:pt x="23" y="245"/>
                    </a:cubicBezTo>
                    <a:close/>
                    <a:moveTo>
                      <a:pt x="65" y="212"/>
                    </a:moveTo>
                    <a:cubicBezTo>
                      <a:pt x="77" y="191"/>
                      <a:pt x="77" y="191"/>
                      <a:pt x="77" y="191"/>
                    </a:cubicBezTo>
                    <a:cubicBezTo>
                      <a:pt x="64" y="184"/>
                      <a:pt x="64" y="184"/>
                      <a:pt x="64" y="184"/>
                    </a:cubicBezTo>
                    <a:cubicBezTo>
                      <a:pt x="62" y="183"/>
                      <a:pt x="60" y="182"/>
                      <a:pt x="60" y="182"/>
                    </a:cubicBezTo>
                    <a:cubicBezTo>
                      <a:pt x="59" y="182"/>
                      <a:pt x="58" y="182"/>
                      <a:pt x="57" y="182"/>
                    </a:cubicBezTo>
                    <a:cubicBezTo>
                      <a:pt x="56" y="183"/>
                      <a:pt x="56" y="184"/>
                      <a:pt x="55" y="185"/>
                    </a:cubicBezTo>
                    <a:cubicBezTo>
                      <a:pt x="54" y="187"/>
                      <a:pt x="54" y="187"/>
                      <a:pt x="54" y="187"/>
                    </a:cubicBezTo>
                    <a:cubicBezTo>
                      <a:pt x="53" y="186"/>
                      <a:pt x="53" y="186"/>
                      <a:pt x="53" y="186"/>
                    </a:cubicBezTo>
                    <a:cubicBezTo>
                      <a:pt x="64" y="167"/>
                      <a:pt x="64" y="167"/>
                      <a:pt x="64" y="167"/>
                    </a:cubicBezTo>
                    <a:cubicBezTo>
                      <a:pt x="65" y="168"/>
                      <a:pt x="65" y="168"/>
                      <a:pt x="65" y="168"/>
                    </a:cubicBezTo>
                    <a:cubicBezTo>
                      <a:pt x="64" y="169"/>
                      <a:pt x="64" y="169"/>
                      <a:pt x="64" y="169"/>
                    </a:cubicBezTo>
                    <a:cubicBezTo>
                      <a:pt x="63" y="170"/>
                      <a:pt x="63" y="171"/>
                      <a:pt x="63" y="173"/>
                    </a:cubicBezTo>
                    <a:cubicBezTo>
                      <a:pt x="63" y="174"/>
                      <a:pt x="63" y="174"/>
                      <a:pt x="64" y="175"/>
                    </a:cubicBezTo>
                    <a:cubicBezTo>
                      <a:pt x="64" y="176"/>
                      <a:pt x="66" y="177"/>
                      <a:pt x="68" y="178"/>
                    </a:cubicBezTo>
                    <a:cubicBezTo>
                      <a:pt x="96" y="194"/>
                      <a:pt x="96" y="194"/>
                      <a:pt x="96" y="194"/>
                    </a:cubicBezTo>
                    <a:cubicBezTo>
                      <a:pt x="99" y="196"/>
                      <a:pt x="100" y="196"/>
                      <a:pt x="101" y="196"/>
                    </a:cubicBezTo>
                    <a:cubicBezTo>
                      <a:pt x="102" y="196"/>
                      <a:pt x="102" y="196"/>
                      <a:pt x="103" y="196"/>
                    </a:cubicBezTo>
                    <a:cubicBezTo>
                      <a:pt x="104" y="195"/>
                      <a:pt x="105" y="194"/>
                      <a:pt x="106" y="193"/>
                    </a:cubicBezTo>
                    <a:cubicBezTo>
                      <a:pt x="107" y="192"/>
                      <a:pt x="107" y="192"/>
                      <a:pt x="107" y="192"/>
                    </a:cubicBezTo>
                    <a:cubicBezTo>
                      <a:pt x="108" y="192"/>
                      <a:pt x="108" y="192"/>
                      <a:pt x="108" y="192"/>
                    </a:cubicBezTo>
                    <a:cubicBezTo>
                      <a:pt x="97" y="211"/>
                      <a:pt x="97" y="211"/>
                      <a:pt x="97" y="211"/>
                    </a:cubicBezTo>
                    <a:cubicBezTo>
                      <a:pt x="96" y="211"/>
                      <a:pt x="96" y="211"/>
                      <a:pt x="96" y="211"/>
                    </a:cubicBezTo>
                    <a:cubicBezTo>
                      <a:pt x="97" y="209"/>
                      <a:pt x="97" y="209"/>
                      <a:pt x="97" y="209"/>
                    </a:cubicBezTo>
                    <a:cubicBezTo>
                      <a:pt x="98" y="207"/>
                      <a:pt x="98" y="206"/>
                      <a:pt x="97" y="204"/>
                    </a:cubicBezTo>
                    <a:cubicBezTo>
                      <a:pt x="97" y="203"/>
                      <a:pt x="95" y="202"/>
                      <a:pt x="93" y="200"/>
                    </a:cubicBezTo>
                    <a:cubicBezTo>
                      <a:pt x="79" y="193"/>
                      <a:pt x="79" y="193"/>
                      <a:pt x="79" y="193"/>
                    </a:cubicBezTo>
                    <a:cubicBezTo>
                      <a:pt x="67" y="213"/>
                      <a:pt x="67" y="213"/>
                      <a:pt x="67" y="213"/>
                    </a:cubicBezTo>
                    <a:cubicBezTo>
                      <a:pt x="81" y="221"/>
                      <a:pt x="81" y="221"/>
                      <a:pt x="81" y="221"/>
                    </a:cubicBezTo>
                    <a:cubicBezTo>
                      <a:pt x="83" y="222"/>
                      <a:pt x="85" y="223"/>
                      <a:pt x="86" y="223"/>
                    </a:cubicBezTo>
                    <a:cubicBezTo>
                      <a:pt x="86" y="223"/>
                      <a:pt x="87" y="223"/>
                      <a:pt x="88" y="223"/>
                    </a:cubicBezTo>
                    <a:cubicBezTo>
                      <a:pt x="89" y="222"/>
                      <a:pt x="90" y="221"/>
                      <a:pt x="90" y="220"/>
                    </a:cubicBezTo>
                    <a:cubicBezTo>
                      <a:pt x="91" y="218"/>
                      <a:pt x="91" y="218"/>
                      <a:pt x="91" y="218"/>
                    </a:cubicBezTo>
                    <a:cubicBezTo>
                      <a:pt x="92" y="219"/>
                      <a:pt x="92" y="219"/>
                      <a:pt x="92" y="219"/>
                    </a:cubicBezTo>
                    <a:cubicBezTo>
                      <a:pt x="81" y="238"/>
                      <a:pt x="81" y="238"/>
                      <a:pt x="81" y="238"/>
                    </a:cubicBezTo>
                    <a:cubicBezTo>
                      <a:pt x="80" y="237"/>
                      <a:pt x="80" y="237"/>
                      <a:pt x="80" y="237"/>
                    </a:cubicBezTo>
                    <a:cubicBezTo>
                      <a:pt x="81" y="236"/>
                      <a:pt x="81" y="236"/>
                      <a:pt x="81" y="236"/>
                    </a:cubicBezTo>
                    <a:cubicBezTo>
                      <a:pt x="82" y="234"/>
                      <a:pt x="82" y="232"/>
                      <a:pt x="82" y="231"/>
                    </a:cubicBezTo>
                    <a:cubicBezTo>
                      <a:pt x="81" y="230"/>
                      <a:pt x="80" y="229"/>
                      <a:pt x="77" y="227"/>
                    </a:cubicBezTo>
                    <a:cubicBezTo>
                      <a:pt x="49" y="211"/>
                      <a:pt x="49" y="211"/>
                      <a:pt x="49" y="211"/>
                    </a:cubicBezTo>
                    <a:cubicBezTo>
                      <a:pt x="47" y="209"/>
                      <a:pt x="45" y="209"/>
                      <a:pt x="44" y="209"/>
                    </a:cubicBezTo>
                    <a:cubicBezTo>
                      <a:pt x="43" y="209"/>
                      <a:pt x="43" y="209"/>
                      <a:pt x="42" y="209"/>
                    </a:cubicBezTo>
                    <a:cubicBezTo>
                      <a:pt x="41" y="210"/>
                      <a:pt x="40" y="211"/>
                      <a:pt x="39" y="212"/>
                    </a:cubicBezTo>
                    <a:cubicBezTo>
                      <a:pt x="39" y="213"/>
                      <a:pt x="39" y="213"/>
                      <a:pt x="39" y="213"/>
                    </a:cubicBezTo>
                    <a:cubicBezTo>
                      <a:pt x="37" y="213"/>
                      <a:pt x="37" y="213"/>
                      <a:pt x="37" y="213"/>
                    </a:cubicBezTo>
                    <a:cubicBezTo>
                      <a:pt x="48" y="194"/>
                      <a:pt x="48" y="194"/>
                      <a:pt x="48" y="194"/>
                    </a:cubicBezTo>
                    <a:cubicBezTo>
                      <a:pt x="49" y="194"/>
                      <a:pt x="49" y="194"/>
                      <a:pt x="49" y="194"/>
                    </a:cubicBezTo>
                    <a:cubicBezTo>
                      <a:pt x="49" y="196"/>
                      <a:pt x="49" y="196"/>
                      <a:pt x="49" y="196"/>
                    </a:cubicBezTo>
                    <a:cubicBezTo>
                      <a:pt x="48" y="197"/>
                      <a:pt x="48" y="198"/>
                      <a:pt x="48" y="199"/>
                    </a:cubicBezTo>
                    <a:cubicBezTo>
                      <a:pt x="48" y="200"/>
                      <a:pt x="48" y="201"/>
                      <a:pt x="48" y="202"/>
                    </a:cubicBezTo>
                    <a:cubicBezTo>
                      <a:pt x="49" y="202"/>
                      <a:pt x="50" y="203"/>
                      <a:pt x="52" y="205"/>
                    </a:cubicBezTo>
                    <a:cubicBezTo>
                      <a:pt x="65" y="212"/>
                      <a:pt x="65" y="212"/>
                      <a:pt x="65" y="212"/>
                    </a:cubicBezTo>
                    <a:close/>
                    <a:moveTo>
                      <a:pt x="95" y="132"/>
                    </a:moveTo>
                    <a:cubicBezTo>
                      <a:pt x="110" y="146"/>
                      <a:pt x="110" y="146"/>
                      <a:pt x="110" y="146"/>
                    </a:cubicBezTo>
                    <a:cubicBezTo>
                      <a:pt x="117" y="137"/>
                      <a:pt x="117" y="137"/>
                      <a:pt x="117" y="137"/>
                    </a:cubicBezTo>
                    <a:cubicBezTo>
                      <a:pt x="119" y="135"/>
                      <a:pt x="120" y="133"/>
                      <a:pt x="120" y="132"/>
                    </a:cubicBezTo>
                    <a:cubicBezTo>
                      <a:pt x="120" y="130"/>
                      <a:pt x="119" y="128"/>
                      <a:pt x="117" y="126"/>
                    </a:cubicBezTo>
                    <a:cubicBezTo>
                      <a:pt x="118" y="125"/>
                      <a:pt x="118" y="125"/>
                      <a:pt x="118" y="125"/>
                    </a:cubicBezTo>
                    <a:cubicBezTo>
                      <a:pt x="131" y="137"/>
                      <a:pt x="131" y="137"/>
                      <a:pt x="131" y="137"/>
                    </a:cubicBezTo>
                    <a:cubicBezTo>
                      <a:pt x="130" y="138"/>
                      <a:pt x="130" y="138"/>
                      <a:pt x="130" y="138"/>
                    </a:cubicBezTo>
                    <a:cubicBezTo>
                      <a:pt x="128" y="137"/>
                      <a:pt x="127" y="136"/>
                      <a:pt x="126" y="136"/>
                    </a:cubicBezTo>
                    <a:cubicBezTo>
                      <a:pt x="125" y="135"/>
                      <a:pt x="124" y="135"/>
                      <a:pt x="123" y="136"/>
                    </a:cubicBezTo>
                    <a:cubicBezTo>
                      <a:pt x="122" y="136"/>
                      <a:pt x="121" y="137"/>
                      <a:pt x="119" y="139"/>
                    </a:cubicBezTo>
                    <a:cubicBezTo>
                      <a:pt x="112" y="147"/>
                      <a:pt x="112" y="147"/>
                      <a:pt x="112" y="147"/>
                    </a:cubicBezTo>
                    <a:cubicBezTo>
                      <a:pt x="124" y="158"/>
                      <a:pt x="124" y="158"/>
                      <a:pt x="124" y="158"/>
                    </a:cubicBezTo>
                    <a:cubicBezTo>
                      <a:pt x="126" y="160"/>
                      <a:pt x="127" y="161"/>
                      <a:pt x="128" y="161"/>
                    </a:cubicBezTo>
                    <a:cubicBezTo>
                      <a:pt x="128" y="161"/>
                      <a:pt x="129" y="161"/>
                      <a:pt x="129" y="161"/>
                    </a:cubicBezTo>
                    <a:cubicBezTo>
                      <a:pt x="130" y="161"/>
                      <a:pt x="131" y="160"/>
                      <a:pt x="132" y="159"/>
                    </a:cubicBezTo>
                    <a:cubicBezTo>
                      <a:pt x="137" y="153"/>
                      <a:pt x="137" y="153"/>
                      <a:pt x="137" y="153"/>
                    </a:cubicBezTo>
                    <a:cubicBezTo>
                      <a:pt x="139" y="150"/>
                      <a:pt x="140" y="149"/>
                      <a:pt x="141" y="147"/>
                    </a:cubicBezTo>
                    <a:cubicBezTo>
                      <a:pt x="141" y="146"/>
                      <a:pt x="142" y="145"/>
                      <a:pt x="142" y="143"/>
                    </a:cubicBezTo>
                    <a:cubicBezTo>
                      <a:pt x="141" y="141"/>
                      <a:pt x="141" y="138"/>
                      <a:pt x="139" y="135"/>
                    </a:cubicBezTo>
                    <a:cubicBezTo>
                      <a:pt x="140" y="134"/>
                      <a:pt x="140" y="134"/>
                      <a:pt x="140" y="134"/>
                    </a:cubicBezTo>
                    <a:cubicBezTo>
                      <a:pt x="147" y="145"/>
                      <a:pt x="147" y="145"/>
                      <a:pt x="147" y="145"/>
                    </a:cubicBezTo>
                    <a:cubicBezTo>
                      <a:pt x="121" y="175"/>
                      <a:pt x="121" y="175"/>
                      <a:pt x="121" y="175"/>
                    </a:cubicBezTo>
                    <a:cubicBezTo>
                      <a:pt x="120" y="174"/>
                      <a:pt x="120" y="174"/>
                      <a:pt x="120" y="174"/>
                    </a:cubicBezTo>
                    <a:cubicBezTo>
                      <a:pt x="122" y="173"/>
                      <a:pt x="122" y="173"/>
                      <a:pt x="122" y="173"/>
                    </a:cubicBezTo>
                    <a:cubicBezTo>
                      <a:pt x="122" y="172"/>
                      <a:pt x="123" y="171"/>
                      <a:pt x="123" y="170"/>
                    </a:cubicBezTo>
                    <a:cubicBezTo>
                      <a:pt x="123" y="169"/>
                      <a:pt x="123" y="168"/>
                      <a:pt x="123" y="167"/>
                    </a:cubicBezTo>
                    <a:cubicBezTo>
                      <a:pt x="122" y="166"/>
                      <a:pt x="121" y="165"/>
                      <a:pt x="119" y="164"/>
                    </a:cubicBezTo>
                    <a:cubicBezTo>
                      <a:pt x="94" y="142"/>
                      <a:pt x="94" y="142"/>
                      <a:pt x="94" y="142"/>
                    </a:cubicBezTo>
                    <a:cubicBezTo>
                      <a:pt x="92" y="140"/>
                      <a:pt x="90" y="139"/>
                      <a:pt x="89" y="139"/>
                    </a:cubicBezTo>
                    <a:cubicBezTo>
                      <a:pt x="88" y="139"/>
                      <a:pt x="87" y="140"/>
                      <a:pt x="85" y="141"/>
                    </a:cubicBezTo>
                    <a:cubicBezTo>
                      <a:pt x="84" y="142"/>
                      <a:pt x="84" y="142"/>
                      <a:pt x="84" y="142"/>
                    </a:cubicBezTo>
                    <a:cubicBezTo>
                      <a:pt x="83" y="142"/>
                      <a:pt x="83" y="142"/>
                      <a:pt x="83" y="142"/>
                    </a:cubicBezTo>
                    <a:cubicBezTo>
                      <a:pt x="109" y="112"/>
                      <a:pt x="109" y="112"/>
                      <a:pt x="109" y="112"/>
                    </a:cubicBezTo>
                    <a:cubicBezTo>
                      <a:pt x="117" y="119"/>
                      <a:pt x="117" y="119"/>
                      <a:pt x="117" y="119"/>
                    </a:cubicBezTo>
                    <a:cubicBezTo>
                      <a:pt x="117" y="120"/>
                      <a:pt x="117" y="120"/>
                      <a:pt x="117" y="120"/>
                    </a:cubicBezTo>
                    <a:cubicBezTo>
                      <a:pt x="114" y="119"/>
                      <a:pt x="112" y="118"/>
                      <a:pt x="111" y="118"/>
                    </a:cubicBezTo>
                    <a:cubicBezTo>
                      <a:pt x="110" y="117"/>
                      <a:pt x="109" y="118"/>
                      <a:pt x="108" y="118"/>
                    </a:cubicBezTo>
                    <a:cubicBezTo>
                      <a:pt x="107" y="119"/>
                      <a:pt x="105" y="120"/>
                      <a:pt x="104" y="122"/>
                    </a:cubicBezTo>
                    <a:cubicBezTo>
                      <a:pt x="95" y="132"/>
                      <a:pt x="95" y="132"/>
                      <a:pt x="95" y="132"/>
                    </a:cubicBezTo>
                    <a:close/>
                    <a:moveTo>
                      <a:pt x="184" y="93"/>
                    </a:moveTo>
                    <a:cubicBezTo>
                      <a:pt x="168" y="104"/>
                      <a:pt x="168" y="104"/>
                      <a:pt x="168" y="104"/>
                    </a:cubicBezTo>
                    <a:cubicBezTo>
                      <a:pt x="170" y="113"/>
                      <a:pt x="170" y="113"/>
                      <a:pt x="170" y="113"/>
                    </a:cubicBezTo>
                    <a:cubicBezTo>
                      <a:pt x="170" y="115"/>
                      <a:pt x="171" y="116"/>
                      <a:pt x="171" y="117"/>
                    </a:cubicBezTo>
                    <a:cubicBezTo>
                      <a:pt x="172" y="118"/>
                      <a:pt x="172" y="118"/>
                      <a:pt x="173" y="118"/>
                    </a:cubicBezTo>
                    <a:cubicBezTo>
                      <a:pt x="174" y="118"/>
                      <a:pt x="176" y="118"/>
                      <a:pt x="178" y="116"/>
                    </a:cubicBezTo>
                    <a:cubicBezTo>
                      <a:pt x="179" y="117"/>
                      <a:pt x="179" y="117"/>
                      <a:pt x="179" y="117"/>
                    </a:cubicBezTo>
                    <a:cubicBezTo>
                      <a:pt x="166" y="127"/>
                      <a:pt x="166" y="127"/>
                      <a:pt x="166" y="127"/>
                    </a:cubicBezTo>
                    <a:cubicBezTo>
                      <a:pt x="165" y="125"/>
                      <a:pt x="165" y="125"/>
                      <a:pt x="165" y="125"/>
                    </a:cubicBezTo>
                    <a:cubicBezTo>
                      <a:pt x="166" y="124"/>
                      <a:pt x="167" y="123"/>
                      <a:pt x="167" y="122"/>
                    </a:cubicBezTo>
                    <a:cubicBezTo>
                      <a:pt x="168" y="120"/>
                      <a:pt x="168" y="117"/>
                      <a:pt x="167" y="113"/>
                    </a:cubicBezTo>
                    <a:cubicBezTo>
                      <a:pt x="157" y="69"/>
                      <a:pt x="157" y="69"/>
                      <a:pt x="157" y="69"/>
                    </a:cubicBezTo>
                    <a:cubicBezTo>
                      <a:pt x="158" y="68"/>
                      <a:pt x="158" y="68"/>
                      <a:pt x="158" y="68"/>
                    </a:cubicBezTo>
                    <a:cubicBezTo>
                      <a:pt x="197" y="93"/>
                      <a:pt x="197" y="93"/>
                      <a:pt x="197" y="93"/>
                    </a:cubicBezTo>
                    <a:cubicBezTo>
                      <a:pt x="200" y="95"/>
                      <a:pt x="203" y="96"/>
                      <a:pt x="204" y="96"/>
                    </a:cubicBezTo>
                    <a:cubicBezTo>
                      <a:pt x="206" y="96"/>
                      <a:pt x="207" y="96"/>
                      <a:pt x="209" y="94"/>
                    </a:cubicBezTo>
                    <a:cubicBezTo>
                      <a:pt x="210" y="96"/>
                      <a:pt x="210" y="96"/>
                      <a:pt x="210" y="96"/>
                    </a:cubicBezTo>
                    <a:cubicBezTo>
                      <a:pt x="193" y="107"/>
                      <a:pt x="193" y="107"/>
                      <a:pt x="193" y="107"/>
                    </a:cubicBezTo>
                    <a:cubicBezTo>
                      <a:pt x="193" y="106"/>
                      <a:pt x="193" y="106"/>
                      <a:pt x="193" y="106"/>
                    </a:cubicBezTo>
                    <a:cubicBezTo>
                      <a:pt x="194" y="105"/>
                      <a:pt x="195" y="104"/>
                      <a:pt x="195" y="103"/>
                    </a:cubicBezTo>
                    <a:cubicBezTo>
                      <a:pt x="196" y="102"/>
                      <a:pt x="196" y="101"/>
                      <a:pt x="195" y="100"/>
                    </a:cubicBezTo>
                    <a:cubicBezTo>
                      <a:pt x="195" y="100"/>
                      <a:pt x="193" y="98"/>
                      <a:pt x="191" y="97"/>
                    </a:cubicBezTo>
                    <a:cubicBezTo>
                      <a:pt x="184" y="93"/>
                      <a:pt x="184" y="93"/>
                      <a:pt x="184" y="93"/>
                    </a:cubicBezTo>
                    <a:close/>
                    <a:moveTo>
                      <a:pt x="182" y="91"/>
                    </a:moveTo>
                    <a:cubicBezTo>
                      <a:pt x="163" y="79"/>
                      <a:pt x="163" y="79"/>
                      <a:pt x="163" y="79"/>
                    </a:cubicBezTo>
                    <a:cubicBezTo>
                      <a:pt x="167" y="101"/>
                      <a:pt x="167" y="101"/>
                      <a:pt x="167" y="101"/>
                    </a:cubicBezTo>
                    <a:cubicBezTo>
                      <a:pt x="182" y="91"/>
                      <a:pt x="182" y="91"/>
                      <a:pt x="182" y="91"/>
                    </a:cubicBezTo>
                    <a:close/>
                    <a:moveTo>
                      <a:pt x="238" y="25"/>
                    </a:moveTo>
                    <a:cubicBezTo>
                      <a:pt x="246" y="41"/>
                      <a:pt x="246" y="41"/>
                      <a:pt x="246" y="41"/>
                    </a:cubicBezTo>
                    <a:cubicBezTo>
                      <a:pt x="245" y="41"/>
                      <a:pt x="245" y="41"/>
                      <a:pt x="245" y="41"/>
                    </a:cubicBezTo>
                    <a:cubicBezTo>
                      <a:pt x="243" y="39"/>
                      <a:pt x="241" y="37"/>
                      <a:pt x="239" y="35"/>
                    </a:cubicBezTo>
                    <a:cubicBezTo>
                      <a:pt x="237" y="34"/>
                      <a:pt x="235" y="33"/>
                      <a:pt x="233" y="33"/>
                    </a:cubicBezTo>
                    <a:cubicBezTo>
                      <a:pt x="230" y="33"/>
                      <a:pt x="228" y="33"/>
                      <a:pt x="226" y="34"/>
                    </a:cubicBezTo>
                    <a:cubicBezTo>
                      <a:pt x="223" y="35"/>
                      <a:pt x="222" y="37"/>
                      <a:pt x="221" y="39"/>
                    </a:cubicBezTo>
                    <a:cubicBezTo>
                      <a:pt x="220" y="41"/>
                      <a:pt x="220" y="43"/>
                      <a:pt x="221" y="45"/>
                    </a:cubicBezTo>
                    <a:cubicBezTo>
                      <a:pt x="222" y="46"/>
                      <a:pt x="223" y="48"/>
                      <a:pt x="224" y="48"/>
                    </a:cubicBezTo>
                    <a:cubicBezTo>
                      <a:pt x="226" y="49"/>
                      <a:pt x="231" y="50"/>
                      <a:pt x="237" y="50"/>
                    </a:cubicBezTo>
                    <a:cubicBezTo>
                      <a:pt x="243" y="51"/>
                      <a:pt x="246" y="51"/>
                      <a:pt x="249" y="52"/>
                    </a:cubicBezTo>
                    <a:cubicBezTo>
                      <a:pt x="251" y="52"/>
                      <a:pt x="253" y="53"/>
                      <a:pt x="254" y="54"/>
                    </a:cubicBezTo>
                    <a:cubicBezTo>
                      <a:pt x="256" y="56"/>
                      <a:pt x="257" y="57"/>
                      <a:pt x="258" y="59"/>
                    </a:cubicBezTo>
                    <a:cubicBezTo>
                      <a:pt x="260" y="62"/>
                      <a:pt x="260" y="66"/>
                      <a:pt x="258" y="70"/>
                    </a:cubicBezTo>
                    <a:cubicBezTo>
                      <a:pt x="257" y="74"/>
                      <a:pt x="254" y="77"/>
                      <a:pt x="250" y="79"/>
                    </a:cubicBezTo>
                    <a:cubicBezTo>
                      <a:pt x="248" y="79"/>
                      <a:pt x="247" y="80"/>
                      <a:pt x="246" y="80"/>
                    </a:cubicBezTo>
                    <a:cubicBezTo>
                      <a:pt x="245" y="80"/>
                      <a:pt x="243" y="80"/>
                      <a:pt x="241" y="81"/>
                    </a:cubicBezTo>
                    <a:cubicBezTo>
                      <a:pt x="238" y="81"/>
                      <a:pt x="237" y="81"/>
                      <a:pt x="236" y="82"/>
                    </a:cubicBezTo>
                    <a:cubicBezTo>
                      <a:pt x="235" y="82"/>
                      <a:pt x="235" y="82"/>
                      <a:pt x="235" y="83"/>
                    </a:cubicBezTo>
                    <a:cubicBezTo>
                      <a:pt x="235" y="83"/>
                      <a:pt x="235" y="84"/>
                      <a:pt x="235" y="85"/>
                    </a:cubicBezTo>
                    <a:cubicBezTo>
                      <a:pt x="234" y="86"/>
                      <a:pt x="234" y="86"/>
                      <a:pt x="234" y="86"/>
                    </a:cubicBezTo>
                    <a:cubicBezTo>
                      <a:pt x="226" y="70"/>
                      <a:pt x="226" y="70"/>
                      <a:pt x="226" y="70"/>
                    </a:cubicBezTo>
                    <a:cubicBezTo>
                      <a:pt x="228" y="69"/>
                      <a:pt x="228" y="69"/>
                      <a:pt x="228" y="69"/>
                    </a:cubicBezTo>
                    <a:cubicBezTo>
                      <a:pt x="230" y="72"/>
                      <a:pt x="232" y="75"/>
                      <a:pt x="234" y="76"/>
                    </a:cubicBezTo>
                    <a:cubicBezTo>
                      <a:pt x="235" y="77"/>
                      <a:pt x="237" y="78"/>
                      <a:pt x="240" y="78"/>
                    </a:cubicBezTo>
                    <a:cubicBezTo>
                      <a:pt x="243" y="78"/>
                      <a:pt x="245" y="77"/>
                      <a:pt x="248" y="76"/>
                    </a:cubicBezTo>
                    <a:cubicBezTo>
                      <a:pt x="250" y="75"/>
                      <a:pt x="252" y="73"/>
                      <a:pt x="253" y="71"/>
                    </a:cubicBezTo>
                    <a:cubicBezTo>
                      <a:pt x="254" y="69"/>
                      <a:pt x="254" y="66"/>
                      <a:pt x="253" y="64"/>
                    </a:cubicBezTo>
                    <a:cubicBezTo>
                      <a:pt x="253" y="63"/>
                      <a:pt x="252" y="62"/>
                      <a:pt x="251" y="61"/>
                    </a:cubicBezTo>
                    <a:cubicBezTo>
                      <a:pt x="250" y="60"/>
                      <a:pt x="248" y="60"/>
                      <a:pt x="246" y="59"/>
                    </a:cubicBezTo>
                    <a:cubicBezTo>
                      <a:pt x="245" y="59"/>
                      <a:pt x="242" y="59"/>
                      <a:pt x="237" y="59"/>
                    </a:cubicBezTo>
                    <a:cubicBezTo>
                      <a:pt x="232" y="58"/>
                      <a:pt x="228" y="58"/>
                      <a:pt x="226" y="57"/>
                    </a:cubicBezTo>
                    <a:cubicBezTo>
                      <a:pt x="224" y="57"/>
                      <a:pt x="222" y="56"/>
                      <a:pt x="220" y="55"/>
                    </a:cubicBezTo>
                    <a:cubicBezTo>
                      <a:pt x="219" y="53"/>
                      <a:pt x="217" y="52"/>
                      <a:pt x="217" y="50"/>
                    </a:cubicBezTo>
                    <a:cubicBezTo>
                      <a:pt x="215" y="47"/>
                      <a:pt x="215" y="43"/>
                      <a:pt x="216" y="40"/>
                    </a:cubicBezTo>
                    <a:cubicBezTo>
                      <a:pt x="218" y="36"/>
                      <a:pt x="220" y="33"/>
                      <a:pt x="224" y="32"/>
                    </a:cubicBezTo>
                    <a:cubicBezTo>
                      <a:pt x="227" y="30"/>
                      <a:pt x="230" y="30"/>
                      <a:pt x="233" y="30"/>
                    </a:cubicBezTo>
                    <a:cubicBezTo>
                      <a:pt x="235" y="30"/>
                      <a:pt x="236" y="30"/>
                      <a:pt x="236" y="29"/>
                    </a:cubicBezTo>
                    <a:cubicBezTo>
                      <a:pt x="237" y="29"/>
                      <a:pt x="237" y="29"/>
                      <a:pt x="237" y="28"/>
                    </a:cubicBezTo>
                    <a:cubicBezTo>
                      <a:pt x="238" y="28"/>
                      <a:pt x="237" y="27"/>
                      <a:pt x="237" y="26"/>
                    </a:cubicBezTo>
                    <a:cubicBezTo>
                      <a:pt x="238" y="25"/>
                      <a:pt x="238" y="25"/>
                      <a:pt x="238" y="25"/>
                    </a:cubicBezTo>
                    <a:close/>
                    <a:moveTo>
                      <a:pt x="318" y="4"/>
                    </a:moveTo>
                    <a:cubicBezTo>
                      <a:pt x="321" y="16"/>
                      <a:pt x="321" y="16"/>
                      <a:pt x="321" y="16"/>
                    </a:cubicBezTo>
                    <a:cubicBezTo>
                      <a:pt x="320" y="16"/>
                      <a:pt x="320" y="16"/>
                      <a:pt x="320" y="16"/>
                    </a:cubicBezTo>
                    <a:cubicBezTo>
                      <a:pt x="319" y="14"/>
                      <a:pt x="318" y="13"/>
                      <a:pt x="318" y="12"/>
                    </a:cubicBezTo>
                    <a:cubicBezTo>
                      <a:pt x="317" y="11"/>
                      <a:pt x="315" y="10"/>
                      <a:pt x="314" y="10"/>
                    </a:cubicBezTo>
                    <a:cubicBezTo>
                      <a:pt x="313" y="9"/>
                      <a:pt x="311" y="9"/>
                      <a:pt x="309" y="10"/>
                    </a:cubicBezTo>
                    <a:cubicBezTo>
                      <a:pt x="302" y="11"/>
                      <a:pt x="302" y="11"/>
                      <a:pt x="302" y="11"/>
                    </a:cubicBezTo>
                    <a:cubicBezTo>
                      <a:pt x="311" y="49"/>
                      <a:pt x="311" y="49"/>
                      <a:pt x="311" y="49"/>
                    </a:cubicBezTo>
                    <a:cubicBezTo>
                      <a:pt x="311" y="52"/>
                      <a:pt x="312" y="54"/>
                      <a:pt x="313" y="55"/>
                    </a:cubicBezTo>
                    <a:cubicBezTo>
                      <a:pt x="314" y="56"/>
                      <a:pt x="316" y="56"/>
                      <a:pt x="317" y="55"/>
                    </a:cubicBezTo>
                    <a:cubicBezTo>
                      <a:pt x="319" y="55"/>
                      <a:pt x="319" y="55"/>
                      <a:pt x="319" y="55"/>
                    </a:cubicBezTo>
                    <a:cubicBezTo>
                      <a:pt x="320" y="56"/>
                      <a:pt x="320" y="56"/>
                      <a:pt x="320" y="56"/>
                    </a:cubicBezTo>
                    <a:cubicBezTo>
                      <a:pt x="298" y="61"/>
                      <a:pt x="298" y="61"/>
                      <a:pt x="298" y="61"/>
                    </a:cubicBezTo>
                    <a:cubicBezTo>
                      <a:pt x="298" y="60"/>
                      <a:pt x="298" y="60"/>
                      <a:pt x="298" y="60"/>
                    </a:cubicBezTo>
                    <a:cubicBezTo>
                      <a:pt x="300" y="59"/>
                      <a:pt x="300" y="59"/>
                      <a:pt x="300" y="59"/>
                    </a:cubicBezTo>
                    <a:cubicBezTo>
                      <a:pt x="302" y="59"/>
                      <a:pt x="303" y="58"/>
                      <a:pt x="304" y="56"/>
                    </a:cubicBezTo>
                    <a:cubicBezTo>
                      <a:pt x="304" y="55"/>
                      <a:pt x="304" y="54"/>
                      <a:pt x="304" y="51"/>
                    </a:cubicBezTo>
                    <a:cubicBezTo>
                      <a:pt x="295" y="13"/>
                      <a:pt x="295" y="13"/>
                      <a:pt x="295" y="13"/>
                    </a:cubicBezTo>
                    <a:cubicBezTo>
                      <a:pt x="289" y="14"/>
                      <a:pt x="289" y="14"/>
                      <a:pt x="289" y="14"/>
                    </a:cubicBezTo>
                    <a:cubicBezTo>
                      <a:pt x="287" y="15"/>
                      <a:pt x="285" y="15"/>
                      <a:pt x="284" y="16"/>
                    </a:cubicBezTo>
                    <a:cubicBezTo>
                      <a:pt x="283" y="17"/>
                      <a:pt x="282" y="18"/>
                      <a:pt x="281" y="19"/>
                    </a:cubicBezTo>
                    <a:cubicBezTo>
                      <a:pt x="281" y="21"/>
                      <a:pt x="281" y="23"/>
                      <a:pt x="281" y="25"/>
                    </a:cubicBezTo>
                    <a:cubicBezTo>
                      <a:pt x="280" y="25"/>
                      <a:pt x="280" y="25"/>
                      <a:pt x="280" y="25"/>
                    </a:cubicBezTo>
                    <a:cubicBezTo>
                      <a:pt x="277" y="14"/>
                      <a:pt x="277" y="14"/>
                      <a:pt x="277" y="14"/>
                    </a:cubicBezTo>
                    <a:cubicBezTo>
                      <a:pt x="318" y="4"/>
                      <a:pt x="318" y="4"/>
                      <a:pt x="318" y="4"/>
                    </a:cubicBezTo>
                    <a:close/>
                    <a:moveTo>
                      <a:pt x="428" y="6"/>
                    </a:moveTo>
                    <a:cubicBezTo>
                      <a:pt x="428" y="5"/>
                      <a:pt x="428" y="5"/>
                      <a:pt x="428" y="5"/>
                    </a:cubicBezTo>
                    <a:cubicBezTo>
                      <a:pt x="446" y="7"/>
                      <a:pt x="446" y="7"/>
                      <a:pt x="446" y="7"/>
                    </a:cubicBezTo>
                    <a:cubicBezTo>
                      <a:pt x="446" y="9"/>
                      <a:pt x="446" y="9"/>
                      <a:pt x="446" y="9"/>
                    </a:cubicBezTo>
                    <a:cubicBezTo>
                      <a:pt x="444" y="8"/>
                      <a:pt x="444" y="8"/>
                      <a:pt x="444" y="8"/>
                    </a:cubicBezTo>
                    <a:cubicBezTo>
                      <a:pt x="442" y="8"/>
                      <a:pt x="440" y="9"/>
                      <a:pt x="439" y="10"/>
                    </a:cubicBezTo>
                    <a:cubicBezTo>
                      <a:pt x="438" y="11"/>
                      <a:pt x="438" y="13"/>
                      <a:pt x="438" y="16"/>
                    </a:cubicBezTo>
                    <a:cubicBezTo>
                      <a:pt x="435" y="36"/>
                      <a:pt x="435" y="36"/>
                      <a:pt x="435" y="36"/>
                    </a:cubicBezTo>
                    <a:cubicBezTo>
                      <a:pt x="434" y="41"/>
                      <a:pt x="433" y="45"/>
                      <a:pt x="432" y="48"/>
                    </a:cubicBezTo>
                    <a:cubicBezTo>
                      <a:pt x="430" y="50"/>
                      <a:pt x="428" y="52"/>
                      <a:pt x="425" y="54"/>
                    </a:cubicBezTo>
                    <a:cubicBezTo>
                      <a:pt x="421" y="55"/>
                      <a:pt x="417" y="56"/>
                      <a:pt x="412" y="55"/>
                    </a:cubicBezTo>
                    <a:cubicBezTo>
                      <a:pt x="407" y="54"/>
                      <a:pt x="403" y="53"/>
                      <a:pt x="400" y="51"/>
                    </a:cubicBezTo>
                    <a:cubicBezTo>
                      <a:pt x="397" y="48"/>
                      <a:pt x="396" y="45"/>
                      <a:pt x="395" y="42"/>
                    </a:cubicBezTo>
                    <a:cubicBezTo>
                      <a:pt x="395" y="40"/>
                      <a:pt x="395" y="35"/>
                      <a:pt x="396" y="29"/>
                    </a:cubicBezTo>
                    <a:cubicBezTo>
                      <a:pt x="398" y="10"/>
                      <a:pt x="398" y="10"/>
                      <a:pt x="398" y="10"/>
                    </a:cubicBezTo>
                    <a:cubicBezTo>
                      <a:pt x="399" y="7"/>
                      <a:pt x="399" y="5"/>
                      <a:pt x="398" y="3"/>
                    </a:cubicBezTo>
                    <a:cubicBezTo>
                      <a:pt x="397" y="2"/>
                      <a:pt x="396" y="2"/>
                      <a:pt x="394" y="1"/>
                    </a:cubicBezTo>
                    <a:cubicBezTo>
                      <a:pt x="392" y="1"/>
                      <a:pt x="392" y="1"/>
                      <a:pt x="392" y="1"/>
                    </a:cubicBezTo>
                    <a:cubicBezTo>
                      <a:pt x="392" y="0"/>
                      <a:pt x="392" y="0"/>
                      <a:pt x="392" y="0"/>
                    </a:cubicBezTo>
                    <a:cubicBezTo>
                      <a:pt x="414" y="3"/>
                      <a:pt x="414" y="3"/>
                      <a:pt x="414" y="3"/>
                    </a:cubicBezTo>
                    <a:cubicBezTo>
                      <a:pt x="414" y="4"/>
                      <a:pt x="414" y="4"/>
                      <a:pt x="414" y="4"/>
                    </a:cubicBezTo>
                    <a:cubicBezTo>
                      <a:pt x="412" y="4"/>
                      <a:pt x="412" y="4"/>
                      <a:pt x="412" y="4"/>
                    </a:cubicBezTo>
                    <a:cubicBezTo>
                      <a:pt x="410" y="4"/>
                      <a:pt x="408" y="4"/>
                      <a:pt x="407" y="5"/>
                    </a:cubicBezTo>
                    <a:cubicBezTo>
                      <a:pt x="407" y="6"/>
                      <a:pt x="406" y="8"/>
                      <a:pt x="406" y="11"/>
                    </a:cubicBezTo>
                    <a:cubicBezTo>
                      <a:pt x="402" y="33"/>
                      <a:pt x="402" y="33"/>
                      <a:pt x="402" y="33"/>
                    </a:cubicBezTo>
                    <a:cubicBezTo>
                      <a:pt x="402" y="35"/>
                      <a:pt x="402" y="37"/>
                      <a:pt x="402" y="39"/>
                    </a:cubicBezTo>
                    <a:cubicBezTo>
                      <a:pt x="402" y="42"/>
                      <a:pt x="402" y="44"/>
                      <a:pt x="403" y="46"/>
                    </a:cubicBezTo>
                    <a:cubicBezTo>
                      <a:pt x="404" y="47"/>
                      <a:pt x="405" y="49"/>
                      <a:pt x="407" y="50"/>
                    </a:cubicBezTo>
                    <a:cubicBezTo>
                      <a:pt x="408" y="51"/>
                      <a:pt x="411" y="52"/>
                      <a:pt x="413" y="52"/>
                    </a:cubicBezTo>
                    <a:cubicBezTo>
                      <a:pt x="416" y="52"/>
                      <a:pt x="419" y="52"/>
                      <a:pt x="422" y="51"/>
                    </a:cubicBezTo>
                    <a:cubicBezTo>
                      <a:pt x="425" y="50"/>
                      <a:pt x="427" y="48"/>
                      <a:pt x="428" y="46"/>
                    </a:cubicBezTo>
                    <a:cubicBezTo>
                      <a:pt x="430" y="44"/>
                      <a:pt x="431" y="41"/>
                      <a:pt x="431" y="35"/>
                    </a:cubicBezTo>
                    <a:cubicBezTo>
                      <a:pt x="434" y="15"/>
                      <a:pt x="434" y="15"/>
                      <a:pt x="434" y="15"/>
                    </a:cubicBezTo>
                    <a:cubicBezTo>
                      <a:pt x="435" y="12"/>
                      <a:pt x="435" y="10"/>
                      <a:pt x="434" y="9"/>
                    </a:cubicBezTo>
                    <a:cubicBezTo>
                      <a:pt x="433" y="7"/>
                      <a:pt x="432" y="7"/>
                      <a:pt x="430" y="6"/>
                    </a:cubicBezTo>
                    <a:cubicBezTo>
                      <a:pt x="428" y="6"/>
                      <a:pt x="428" y="6"/>
                      <a:pt x="428" y="6"/>
                    </a:cubicBezTo>
                    <a:close/>
                    <a:moveTo>
                      <a:pt x="479" y="13"/>
                    </a:moveTo>
                    <a:cubicBezTo>
                      <a:pt x="491" y="18"/>
                      <a:pt x="491" y="18"/>
                      <a:pt x="491" y="18"/>
                    </a:cubicBezTo>
                    <a:cubicBezTo>
                      <a:pt x="505" y="66"/>
                      <a:pt x="505" y="66"/>
                      <a:pt x="505" y="66"/>
                    </a:cubicBezTo>
                    <a:cubicBezTo>
                      <a:pt x="517" y="39"/>
                      <a:pt x="517" y="39"/>
                      <a:pt x="517" y="39"/>
                    </a:cubicBezTo>
                    <a:cubicBezTo>
                      <a:pt x="518" y="36"/>
                      <a:pt x="518" y="34"/>
                      <a:pt x="518" y="33"/>
                    </a:cubicBezTo>
                    <a:cubicBezTo>
                      <a:pt x="517" y="31"/>
                      <a:pt x="516" y="30"/>
                      <a:pt x="515" y="30"/>
                    </a:cubicBezTo>
                    <a:cubicBezTo>
                      <a:pt x="513" y="29"/>
                      <a:pt x="513" y="29"/>
                      <a:pt x="513" y="29"/>
                    </a:cubicBezTo>
                    <a:cubicBezTo>
                      <a:pt x="513" y="28"/>
                      <a:pt x="513" y="28"/>
                      <a:pt x="513" y="28"/>
                    </a:cubicBezTo>
                    <a:cubicBezTo>
                      <a:pt x="530" y="35"/>
                      <a:pt x="530" y="35"/>
                      <a:pt x="530" y="35"/>
                    </a:cubicBezTo>
                    <a:cubicBezTo>
                      <a:pt x="529" y="36"/>
                      <a:pt x="529" y="36"/>
                      <a:pt x="529" y="36"/>
                    </a:cubicBezTo>
                    <a:cubicBezTo>
                      <a:pt x="528" y="35"/>
                      <a:pt x="528" y="35"/>
                      <a:pt x="528" y="35"/>
                    </a:cubicBezTo>
                    <a:cubicBezTo>
                      <a:pt x="526" y="34"/>
                      <a:pt x="524" y="34"/>
                      <a:pt x="523" y="35"/>
                    </a:cubicBezTo>
                    <a:cubicBezTo>
                      <a:pt x="522" y="36"/>
                      <a:pt x="521" y="37"/>
                      <a:pt x="520" y="40"/>
                    </a:cubicBezTo>
                    <a:cubicBezTo>
                      <a:pt x="503" y="79"/>
                      <a:pt x="503" y="79"/>
                      <a:pt x="503" y="79"/>
                    </a:cubicBezTo>
                    <a:cubicBezTo>
                      <a:pt x="502" y="79"/>
                      <a:pt x="502" y="79"/>
                      <a:pt x="502" y="79"/>
                    </a:cubicBezTo>
                    <a:cubicBezTo>
                      <a:pt x="487" y="28"/>
                      <a:pt x="487" y="28"/>
                      <a:pt x="487" y="28"/>
                    </a:cubicBezTo>
                    <a:cubicBezTo>
                      <a:pt x="475" y="57"/>
                      <a:pt x="475" y="57"/>
                      <a:pt x="475" y="57"/>
                    </a:cubicBezTo>
                    <a:cubicBezTo>
                      <a:pt x="473" y="60"/>
                      <a:pt x="473" y="62"/>
                      <a:pt x="473" y="63"/>
                    </a:cubicBezTo>
                    <a:cubicBezTo>
                      <a:pt x="474" y="64"/>
                      <a:pt x="475" y="65"/>
                      <a:pt x="477" y="66"/>
                    </a:cubicBezTo>
                    <a:cubicBezTo>
                      <a:pt x="478" y="66"/>
                      <a:pt x="478" y="66"/>
                      <a:pt x="478" y="66"/>
                    </a:cubicBezTo>
                    <a:cubicBezTo>
                      <a:pt x="478" y="68"/>
                      <a:pt x="478" y="68"/>
                      <a:pt x="478" y="68"/>
                    </a:cubicBezTo>
                    <a:cubicBezTo>
                      <a:pt x="461" y="61"/>
                      <a:pt x="461" y="61"/>
                      <a:pt x="461" y="61"/>
                    </a:cubicBezTo>
                    <a:cubicBezTo>
                      <a:pt x="462" y="60"/>
                      <a:pt x="462" y="60"/>
                      <a:pt x="462" y="60"/>
                    </a:cubicBezTo>
                    <a:cubicBezTo>
                      <a:pt x="464" y="60"/>
                      <a:pt x="464" y="60"/>
                      <a:pt x="464" y="60"/>
                    </a:cubicBezTo>
                    <a:cubicBezTo>
                      <a:pt x="466" y="61"/>
                      <a:pt x="467" y="61"/>
                      <a:pt x="469" y="60"/>
                    </a:cubicBezTo>
                    <a:cubicBezTo>
                      <a:pt x="469" y="60"/>
                      <a:pt x="470" y="58"/>
                      <a:pt x="471" y="56"/>
                    </a:cubicBezTo>
                    <a:cubicBezTo>
                      <a:pt x="485" y="23"/>
                      <a:pt x="485" y="23"/>
                      <a:pt x="485" y="23"/>
                    </a:cubicBezTo>
                    <a:cubicBezTo>
                      <a:pt x="485" y="21"/>
                      <a:pt x="484" y="19"/>
                      <a:pt x="484" y="18"/>
                    </a:cubicBezTo>
                    <a:cubicBezTo>
                      <a:pt x="483" y="18"/>
                      <a:pt x="482" y="17"/>
                      <a:pt x="481" y="16"/>
                    </a:cubicBezTo>
                    <a:cubicBezTo>
                      <a:pt x="480" y="15"/>
                      <a:pt x="480" y="15"/>
                      <a:pt x="478" y="14"/>
                    </a:cubicBezTo>
                    <a:cubicBezTo>
                      <a:pt x="479" y="13"/>
                      <a:pt x="479" y="13"/>
                      <a:pt x="479" y="13"/>
                    </a:cubicBezTo>
                    <a:close/>
                    <a:moveTo>
                      <a:pt x="549" y="101"/>
                    </a:moveTo>
                    <a:cubicBezTo>
                      <a:pt x="548" y="103"/>
                      <a:pt x="548" y="103"/>
                      <a:pt x="548" y="103"/>
                    </a:cubicBezTo>
                    <a:cubicBezTo>
                      <a:pt x="529" y="92"/>
                      <a:pt x="529" y="92"/>
                      <a:pt x="529" y="92"/>
                    </a:cubicBezTo>
                    <a:cubicBezTo>
                      <a:pt x="530" y="91"/>
                      <a:pt x="530" y="91"/>
                      <a:pt x="530" y="91"/>
                    </a:cubicBezTo>
                    <a:cubicBezTo>
                      <a:pt x="532" y="91"/>
                      <a:pt x="532" y="91"/>
                      <a:pt x="532" y="91"/>
                    </a:cubicBezTo>
                    <a:cubicBezTo>
                      <a:pt x="533" y="93"/>
                      <a:pt x="535" y="93"/>
                      <a:pt x="537" y="92"/>
                    </a:cubicBezTo>
                    <a:cubicBezTo>
                      <a:pt x="537" y="92"/>
                      <a:pt x="539" y="90"/>
                      <a:pt x="540" y="88"/>
                    </a:cubicBezTo>
                    <a:cubicBezTo>
                      <a:pt x="557" y="59"/>
                      <a:pt x="557" y="59"/>
                      <a:pt x="557" y="59"/>
                    </a:cubicBezTo>
                    <a:cubicBezTo>
                      <a:pt x="558" y="57"/>
                      <a:pt x="559" y="55"/>
                      <a:pt x="559" y="55"/>
                    </a:cubicBezTo>
                    <a:cubicBezTo>
                      <a:pt x="559" y="54"/>
                      <a:pt x="559" y="53"/>
                      <a:pt x="558" y="52"/>
                    </a:cubicBezTo>
                    <a:cubicBezTo>
                      <a:pt x="558" y="51"/>
                      <a:pt x="557" y="50"/>
                      <a:pt x="556" y="50"/>
                    </a:cubicBezTo>
                    <a:cubicBezTo>
                      <a:pt x="554" y="49"/>
                      <a:pt x="554" y="49"/>
                      <a:pt x="554" y="49"/>
                    </a:cubicBezTo>
                    <a:cubicBezTo>
                      <a:pt x="555" y="48"/>
                      <a:pt x="555" y="48"/>
                      <a:pt x="555" y="48"/>
                    </a:cubicBezTo>
                    <a:cubicBezTo>
                      <a:pt x="574" y="59"/>
                      <a:pt x="574" y="59"/>
                      <a:pt x="574" y="59"/>
                    </a:cubicBezTo>
                    <a:cubicBezTo>
                      <a:pt x="573" y="60"/>
                      <a:pt x="573" y="60"/>
                      <a:pt x="573" y="60"/>
                    </a:cubicBezTo>
                    <a:cubicBezTo>
                      <a:pt x="571" y="59"/>
                      <a:pt x="571" y="59"/>
                      <a:pt x="571" y="59"/>
                    </a:cubicBezTo>
                    <a:cubicBezTo>
                      <a:pt x="570" y="58"/>
                      <a:pt x="568" y="58"/>
                      <a:pt x="567" y="58"/>
                    </a:cubicBezTo>
                    <a:cubicBezTo>
                      <a:pt x="566" y="59"/>
                      <a:pt x="564" y="60"/>
                      <a:pt x="563" y="63"/>
                    </a:cubicBezTo>
                    <a:cubicBezTo>
                      <a:pt x="546" y="91"/>
                      <a:pt x="546" y="91"/>
                      <a:pt x="546" y="91"/>
                    </a:cubicBezTo>
                    <a:cubicBezTo>
                      <a:pt x="545" y="93"/>
                      <a:pt x="544" y="95"/>
                      <a:pt x="544" y="96"/>
                    </a:cubicBezTo>
                    <a:cubicBezTo>
                      <a:pt x="544" y="97"/>
                      <a:pt x="544" y="97"/>
                      <a:pt x="545" y="98"/>
                    </a:cubicBezTo>
                    <a:cubicBezTo>
                      <a:pt x="546" y="99"/>
                      <a:pt x="546" y="100"/>
                      <a:pt x="547" y="101"/>
                    </a:cubicBezTo>
                    <a:cubicBezTo>
                      <a:pt x="549" y="101"/>
                      <a:pt x="549" y="101"/>
                      <a:pt x="549" y="101"/>
                    </a:cubicBezTo>
                    <a:close/>
                    <a:moveTo>
                      <a:pt x="641" y="113"/>
                    </a:moveTo>
                    <a:cubicBezTo>
                      <a:pt x="640" y="114"/>
                      <a:pt x="640" y="114"/>
                      <a:pt x="640" y="114"/>
                    </a:cubicBezTo>
                    <a:cubicBezTo>
                      <a:pt x="639" y="113"/>
                      <a:pt x="637" y="112"/>
                      <a:pt x="636" y="112"/>
                    </a:cubicBezTo>
                    <a:cubicBezTo>
                      <a:pt x="634" y="112"/>
                      <a:pt x="632" y="113"/>
                      <a:pt x="630" y="114"/>
                    </a:cubicBezTo>
                    <a:cubicBezTo>
                      <a:pt x="588" y="134"/>
                      <a:pt x="588" y="134"/>
                      <a:pt x="588" y="134"/>
                    </a:cubicBezTo>
                    <a:cubicBezTo>
                      <a:pt x="586" y="133"/>
                      <a:pt x="586" y="133"/>
                      <a:pt x="586" y="133"/>
                    </a:cubicBezTo>
                    <a:cubicBezTo>
                      <a:pt x="602" y="88"/>
                      <a:pt x="602" y="88"/>
                      <a:pt x="602" y="88"/>
                    </a:cubicBezTo>
                    <a:cubicBezTo>
                      <a:pt x="602" y="86"/>
                      <a:pt x="603" y="84"/>
                      <a:pt x="603" y="84"/>
                    </a:cubicBezTo>
                    <a:cubicBezTo>
                      <a:pt x="603" y="83"/>
                      <a:pt x="603" y="82"/>
                      <a:pt x="602" y="81"/>
                    </a:cubicBezTo>
                    <a:cubicBezTo>
                      <a:pt x="602" y="80"/>
                      <a:pt x="601" y="79"/>
                      <a:pt x="600" y="78"/>
                    </a:cubicBezTo>
                    <a:cubicBezTo>
                      <a:pt x="601" y="77"/>
                      <a:pt x="601" y="77"/>
                      <a:pt x="601" y="77"/>
                    </a:cubicBezTo>
                    <a:cubicBezTo>
                      <a:pt x="617" y="90"/>
                      <a:pt x="617" y="90"/>
                      <a:pt x="617" y="90"/>
                    </a:cubicBezTo>
                    <a:cubicBezTo>
                      <a:pt x="616" y="91"/>
                      <a:pt x="616" y="91"/>
                      <a:pt x="616" y="91"/>
                    </a:cubicBezTo>
                    <a:cubicBezTo>
                      <a:pt x="614" y="90"/>
                      <a:pt x="612" y="89"/>
                      <a:pt x="611" y="89"/>
                    </a:cubicBezTo>
                    <a:cubicBezTo>
                      <a:pt x="611" y="89"/>
                      <a:pt x="610" y="90"/>
                      <a:pt x="609" y="90"/>
                    </a:cubicBezTo>
                    <a:cubicBezTo>
                      <a:pt x="608" y="91"/>
                      <a:pt x="607" y="93"/>
                      <a:pt x="607" y="96"/>
                    </a:cubicBezTo>
                    <a:cubicBezTo>
                      <a:pt x="596" y="127"/>
                      <a:pt x="596" y="127"/>
                      <a:pt x="596" y="127"/>
                    </a:cubicBezTo>
                    <a:cubicBezTo>
                      <a:pt x="625" y="113"/>
                      <a:pt x="625" y="113"/>
                      <a:pt x="625" y="113"/>
                    </a:cubicBezTo>
                    <a:cubicBezTo>
                      <a:pt x="628" y="111"/>
                      <a:pt x="629" y="110"/>
                      <a:pt x="630" y="109"/>
                    </a:cubicBezTo>
                    <a:cubicBezTo>
                      <a:pt x="631" y="109"/>
                      <a:pt x="631" y="108"/>
                      <a:pt x="631" y="107"/>
                    </a:cubicBezTo>
                    <a:cubicBezTo>
                      <a:pt x="631" y="106"/>
                      <a:pt x="630" y="105"/>
                      <a:pt x="629" y="104"/>
                    </a:cubicBezTo>
                    <a:cubicBezTo>
                      <a:pt x="629" y="104"/>
                      <a:pt x="629" y="103"/>
                      <a:pt x="629" y="103"/>
                    </a:cubicBezTo>
                    <a:cubicBezTo>
                      <a:pt x="630" y="102"/>
                      <a:pt x="630" y="102"/>
                      <a:pt x="630" y="102"/>
                    </a:cubicBezTo>
                    <a:cubicBezTo>
                      <a:pt x="641" y="113"/>
                      <a:pt x="641" y="113"/>
                      <a:pt x="641" y="113"/>
                    </a:cubicBezTo>
                    <a:close/>
                    <a:moveTo>
                      <a:pt x="669" y="151"/>
                    </a:moveTo>
                    <a:cubicBezTo>
                      <a:pt x="653" y="162"/>
                      <a:pt x="653" y="162"/>
                      <a:pt x="653" y="162"/>
                    </a:cubicBezTo>
                    <a:cubicBezTo>
                      <a:pt x="659" y="172"/>
                      <a:pt x="659" y="172"/>
                      <a:pt x="659" y="172"/>
                    </a:cubicBezTo>
                    <a:cubicBezTo>
                      <a:pt x="661" y="174"/>
                      <a:pt x="662" y="175"/>
                      <a:pt x="664" y="176"/>
                    </a:cubicBezTo>
                    <a:cubicBezTo>
                      <a:pt x="665" y="176"/>
                      <a:pt x="667" y="175"/>
                      <a:pt x="670" y="174"/>
                    </a:cubicBezTo>
                    <a:cubicBezTo>
                      <a:pt x="671" y="175"/>
                      <a:pt x="671" y="175"/>
                      <a:pt x="671" y="175"/>
                    </a:cubicBezTo>
                    <a:cubicBezTo>
                      <a:pt x="656" y="185"/>
                      <a:pt x="656" y="185"/>
                      <a:pt x="656" y="185"/>
                    </a:cubicBezTo>
                    <a:cubicBezTo>
                      <a:pt x="655" y="184"/>
                      <a:pt x="655" y="184"/>
                      <a:pt x="655" y="184"/>
                    </a:cubicBezTo>
                    <a:cubicBezTo>
                      <a:pt x="657" y="182"/>
                      <a:pt x="658" y="181"/>
                      <a:pt x="659" y="181"/>
                    </a:cubicBezTo>
                    <a:cubicBezTo>
                      <a:pt x="659" y="180"/>
                      <a:pt x="659" y="179"/>
                      <a:pt x="659" y="178"/>
                    </a:cubicBezTo>
                    <a:cubicBezTo>
                      <a:pt x="659" y="176"/>
                      <a:pt x="658" y="175"/>
                      <a:pt x="657" y="173"/>
                    </a:cubicBezTo>
                    <a:cubicBezTo>
                      <a:pt x="651" y="164"/>
                      <a:pt x="651" y="164"/>
                      <a:pt x="651" y="164"/>
                    </a:cubicBezTo>
                    <a:cubicBezTo>
                      <a:pt x="637" y="174"/>
                      <a:pt x="637" y="174"/>
                      <a:pt x="637" y="174"/>
                    </a:cubicBezTo>
                    <a:cubicBezTo>
                      <a:pt x="635" y="175"/>
                      <a:pt x="634" y="176"/>
                      <a:pt x="634" y="176"/>
                    </a:cubicBezTo>
                    <a:cubicBezTo>
                      <a:pt x="633" y="177"/>
                      <a:pt x="633" y="177"/>
                      <a:pt x="633" y="178"/>
                    </a:cubicBezTo>
                    <a:cubicBezTo>
                      <a:pt x="633" y="178"/>
                      <a:pt x="634" y="179"/>
                      <a:pt x="635" y="180"/>
                    </a:cubicBezTo>
                    <a:cubicBezTo>
                      <a:pt x="640" y="187"/>
                      <a:pt x="640" y="187"/>
                      <a:pt x="640" y="187"/>
                    </a:cubicBezTo>
                    <a:cubicBezTo>
                      <a:pt x="641" y="190"/>
                      <a:pt x="643" y="191"/>
                      <a:pt x="644" y="192"/>
                    </a:cubicBezTo>
                    <a:cubicBezTo>
                      <a:pt x="645" y="193"/>
                      <a:pt x="646" y="194"/>
                      <a:pt x="648" y="194"/>
                    </a:cubicBezTo>
                    <a:cubicBezTo>
                      <a:pt x="650" y="194"/>
                      <a:pt x="653" y="194"/>
                      <a:pt x="656" y="194"/>
                    </a:cubicBezTo>
                    <a:cubicBezTo>
                      <a:pt x="657" y="195"/>
                      <a:pt x="657" y="195"/>
                      <a:pt x="657" y="195"/>
                    </a:cubicBezTo>
                    <a:cubicBezTo>
                      <a:pt x="644" y="199"/>
                      <a:pt x="644" y="199"/>
                      <a:pt x="644" y="199"/>
                    </a:cubicBezTo>
                    <a:cubicBezTo>
                      <a:pt x="622" y="167"/>
                      <a:pt x="622" y="167"/>
                      <a:pt x="622" y="167"/>
                    </a:cubicBezTo>
                    <a:cubicBezTo>
                      <a:pt x="623" y="166"/>
                      <a:pt x="623" y="166"/>
                      <a:pt x="623" y="166"/>
                    </a:cubicBezTo>
                    <a:cubicBezTo>
                      <a:pt x="624" y="167"/>
                      <a:pt x="624" y="167"/>
                      <a:pt x="624" y="167"/>
                    </a:cubicBezTo>
                    <a:cubicBezTo>
                      <a:pt x="625" y="168"/>
                      <a:pt x="625" y="169"/>
                      <a:pt x="626" y="170"/>
                    </a:cubicBezTo>
                    <a:cubicBezTo>
                      <a:pt x="627" y="170"/>
                      <a:pt x="628" y="170"/>
                      <a:pt x="629" y="170"/>
                    </a:cubicBezTo>
                    <a:cubicBezTo>
                      <a:pt x="630" y="170"/>
                      <a:pt x="631" y="169"/>
                      <a:pt x="633" y="167"/>
                    </a:cubicBezTo>
                    <a:cubicBezTo>
                      <a:pt x="660" y="149"/>
                      <a:pt x="660" y="149"/>
                      <a:pt x="660" y="149"/>
                    </a:cubicBezTo>
                    <a:cubicBezTo>
                      <a:pt x="663" y="147"/>
                      <a:pt x="664" y="145"/>
                      <a:pt x="665" y="144"/>
                    </a:cubicBezTo>
                    <a:cubicBezTo>
                      <a:pt x="665" y="143"/>
                      <a:pt x="664" y="141"/>
                      <a:pt x="663" y="140"/>
                    </a:cubicBezTo>
                    <a:cubicBezTo>
                      <a:pt x="662" y="138"/>
                      <a:pt x="662" y="138"/>
                      <a:pt x="662" y="138"/>
                    </a:cubicBezTo>
                    <a:cubicBezTo>
                      <a:pt x="663" y="137"/>
                      <a:pt x="663" y="137"/>
                      <a:pt x="663" y="137"/>
                    </a:cubicBezTo>
                    <a:cubicBezTo>
                      <a:pt x="686" y="170"/>
                      <a:pt x="686" y="170"/>
                      <a:pt x="686" y="170"/>
                    </a:cubicBezTo>
                    <a:cubicBezTo>
                      <a:pt x="677" y="176"/>
                      <a:pt x="677" y="176"/>
                      <a:pt x="677" y="176"/>
                    </a:cubicBezTo>
                    <a:cubicBezTo>
                      <a:pt x="676" y="175"/>
                      <a:pt x="676" y="175"/>
                      <a:pt x="676" y="175"/>
                    </a:cubicBezTo>
                    <a:cubicBezTo>
                      <a:pt x="678" y="173"/>
                      <a:pt x="679" y="172"/>
                      <a:pt x="680" y="171"/>
                    </a:cubicBezTo>
                    <a:cubicBezTo>
                      <a:pt x="680" y="170"/>
                      <a:pt x="680" y="168"/>
                      <a:pt x="680" y="167"/>
                    </a:cubicBezTo>
                    <a:cubicBezTo>
                      <a:pt x="680" y="166"/>
                      <a:pt x="679" y="164"/>
                      <a:pt x="677" y="162"/>
                    </a:cubicBezTo>
                    <a:cubicBezTo>
                      <a:pt x="669" y="151"/>
                      <a:pt x="669" y="151"/>
                      <a:pt x="669" y="151"/>
                    </a:cubicBezTo>
                    <a:close/>
                    <a:moveTo>
                      <a:pt x="680" y="268"/>
                    </a:moveTo>
                    <a:cubicBezTo>
                      <a:pt x="674" y="256"/>
                      <a:pt x="674" y="256"/>
                      <a:pt x="674" y="256"/>
                    </a:cubicBezTo>
                    <a:cubicBezTo>
                      <a:pt x="689" y="230"/>
                      <a:pt x="689" y="230"/>
                      <a:pt x="689" y="230"/>
                    </a:cubicBezTo>
                    <a:cubicBezTo>
                      <a:pt x="688" y="229"/>
                      <a:pt x="688" y="228"/>
                      <a:pt x="688" y="228"/>
                    </a:cubicBezTo>
                    <a:cubicBezTo>
                      <a:pt x="688" y="227"/>
                      <a:pt x="687" y="227"/>
                      <a:pt x="687" y="227"/>
                    </a:cubicBezTo>
                    <a:cubicBezTo>
                      <a:pt x="687" y="226"/>
                      <a:pt x="687" y="226"/>
                      <a:pt x="687" y="225"/>
                    </a:cubicBezTo>
                    <a:cubicBezTo>
                      <a:pt x="673" y="231"/>
                      <a:pt x="673" y="231"/>
                      <a:pt x="673" y="231"/>
                    </a:cubicBezTo>
                    <a:cubicBezTo>
                      <a:pt x="670" y="233"/>
                      <a:pt x="669" y="234"/>
                      <a:pt x="668" y="235"/>
                    </a:cubicBezTo>
                    <a:cubicBezTo>
                      <a:pt x="668" y="236"/>
                      <a:pt x="668" y="238"/>
                      <a:pt x="669" y="239"/>
                    </a:cubicBezTo>
                    <a:cubicBezTo>
                      <a:pt x="669" y="241"/>
                      <a:pt x="669" y="241"/>
                      <a:pt x="669" y="241"/>
                    </a:cubicBezTo>
                    <a:cubicBezTo>
                      <a:pt x="668" y="242"/>
                      <a:pt x="668" y="242"/>
                      <a:pt x="668" y="242"/>
                    </a:cubicBezTo>
                    <a:cubicBezTo>
                      <a:pt x="659" y="222"/>
                      <a:pt x="659" y="222"/>
                      <a:pt x="659" y="222"/>
                    </a:cubicBezTo>
                    <a:cubicBezTo>
                      <a:pt x="660" y="221"/>
                      <a:pt x="660" y="221"/>
                      <a:pt x="660" y="221"/>
                    </a:cubicBezTo>
                    <a:cubicBezTo>
                      <a:pt x="661" y="223"/>
                      <a:pt x="661" y="223"/>
                      <a:pt x="661" y="223"/>
                    </a:cubicBezTo>
                    <a:cubicBezTo>
                      <a:pt x="662" y="225"/>
                      <a:pt x="663" y="226"/>
                      <a:pt x="665" y="226"/>
                    </a:cubicBezTo>
                    <a:cubicBezTo>
                      <a:pt x="666" y="227"/>
                      <a:pt x="668" y="226"/>
                      <a:pt x="670" y="225"/>
                    </a:cubicBezTo>
                    <a:cubicBezTo>
                      <a:pt x="700" y="212"/>
                      <a:pt x="700" y="212"/>
                      <a:pt x="700" y="212"/>
                    </a:cubicBezTo>
                    <a:cubicBezTo>
                      <a:pt x="703" y="210"/>
                      <a:pt x="705" y="209"/>
                      <a:pt x="705" y="208"/>
                    </a:cubicBezTo>
                    <a:cubicBezTo>
                      <a:pt x="706" y="207"/>
                      <a:pt x="706" y="205"/>
                      <a:pt x="705" y="204"/>
                    </a:cubicBezTo>
                    <a:cubicBezTo>
                      <a:pt x="704" y="202"/>
                      <a:pt x="704" y="202"/>
                      <a:pt x="704" y="202"/>
                    </a:cubicBezTo>
                    <a:cubicBezTo>
                      <a:pt x="706" y="201"/>
                      <a:pt x="706" y="201"/>
                      <a:pt x="706" y="201"/>
                    </a:cubicBezTo>
                    <a:cubicBezTo>
                      <a:pt x="713" y="218"/>
                      <a:pt x="713" y="218"/>
                      <a:pt x="713" y="218"/>
                    </a:cubicBezTo>
                    <a:cubicBezTo>
                      <a:pt x="715" y="223"/>
                      <a:pt x="717" y="227"/>
                      <a:pt x="717" y="230"/>
                    </a:cubicBezTo>
                    <a:cubicBezTo>
                      <a:pt x="717" y="232"/>
                      <a:pt x="717" y="235"/>
                      <a:pt x="716" y="237"/>
                    </a:cubicBezTo>
                    <a:cubicBezTo>
                      <a:pt x="714" y="240"/>
                      <a:pt x="713" y="242"/>
                      <a:pt x="710" y="243"/>
                    </a:cubicBezTo>
                    <a:cubicBezTo>
                      <a:pt x="707" y="244"/>
                      <a:pt x="704" y="244"/>
                      <a:pt x="701" y="243"/>
                    </a:cubicBezTo>
                    <a:cubicBezTo>
                      <a:pt x="698" y="242"/>
                      <a:pt x="695" y="240"/>
                      <a:pt x="693" y="237"/>
                    </a:cubicBezTo>
                    <a:cubicBezTo>
                      <a:pt x="684" y="252"/>
                      <a:pt x="684" y="252"/>
                      <a:pt x="684" y="252"/>
                    </a:cubicBezTo>
                    <a:cubicBezTo>
                      <a:pt x="682" y="256"/>
                      <a:pt x="681" y="259"/>
                      <a:pt x="680" y="261"/>
                    </a:cubicBezTo>
                    <a:cubicBezTo>
                      <a:pt x="680" y="263"/>
                      <a:pt x="680" y="265"/>
                      <a:pt x="681" y="268"/>
                    </a:cubicBezTo>
                    <a:cubicBezTo>
                      <a:pt x="680" y="268"/>
                      <a:pt x="680" y="268"/>
                      <a:pt x="680" y="268"/>
                    </a:cubicBezTo>
                    <a:close/>
                    <a:moveTo>
                      <a:pt x="689" y="224"/>
                    </a:moveTo>
                    <a:cubicBezTo>
                      <a:pt x="689" y="225"/>
                      <a:pt x="689" y="225"/>
                      <a:pt x="689" y="226"/>
                    </a:cubicBezTo>
                    <a:cubicBezTo>
                      <a:pt x="690" y="226"/>
                      <a:pt x="690" y="226"/>
                      <a:pt x="690" y="226"/>
                    </a:cubicBezTo>
                    <a:cubicBezTo>
                      <a:pt x="692" y="231"/>
                      <a:pt x="694" y="234"/>
                      <a:pt x="697" y="235"/>
                    </a:cubicBezTo>
                    <a:cubicBezTo>
                      <a:pt x="700" y="237"/>
                      <a:pt x="703" y="237"/>
                      <a:pt x="706" y="235"/>
                    </a:cubicBezTo>
                    <a:cubicBezTo>
                      <a:pt x="709" y="234"/>
                      <a:pt x="711" y="232"/>
                      <a:pt x="712" y="229"/>
                    </a:cubicBezTo>
                    <a:cubicBezTo>
                      <a:pt x="713" y="227"/>
                      <a:pt x="713" y="224"/>
                      <a:pt x="711" y="221"/>
                    </a:cubicBezTo>
                    <a:cubicBezTo>
                      <a:pt x="711" y="220"/>
                      <a:pt x="710" y="218"/>
                      <a:pt x="708" y="216"/>
                    </a:cubicBezTo>
                    <a:cubicBezTo>
                      <a:pt x="689" y="224"/>
                      <a:pt x="689" y="224"/>
                      <a:pt x="689" y="224"/>
                    </a:cubicBezTo>
                    <a:close/>
                    <a:moveTo>
                      <a:pt x="743" y="310"/>
                    </a:moveTo>
                    <a:cubicBezTo>
                      <a:pt x="726" y="313"/>
                      <a:pt x="726" y="313"/>
                      <a:pt x="726" y="313"/>
                    </a:cubicBezTo>
                    <a:cubicBezTo>
                      <a:pt x="725" y="312"/>
                      <a:pt x="725" y="312"/>
                      <a:pt x="725" y="312"/>
                    </a:cubicBezTo>
                    <a:cubicBezTo>
                      <a:pt x="729" y="311"/>
                      <a:pt x="731" y="309"/>
                      <a:pt x="733" y="308"/>
                    </a:cubicBezTo>
                    <a:cubicBezTo>
                      <a:pt x="735" y="306"/>
                      <a:pt x="736" y="304"/>
                      <a:pt x="737" y="302"/>
                    </a:cubicBezTo>
                    <a:cubicBezTo>
                      <a:pt x="737" y="300"/>
                      <a:pt x="737" y="297"/>
                      <a:pt x="737" y="295"/>
                    </a:cubicBezTo>
                    <a:cubicBezTo>
                      <a:pt x="736" y="293"/>
                      <a:pt x="735" y="291"/>
                      <a:pt x="733" y="289"/>
                    </a:cubicBezTo>
                    <a:cubicBezTo>
                      <a:pt x="731" y="288"/>
                      <a:pt x="729" y="288"/>
                      <a:pt x="727" y="288"/>
                    </a:cubicBezTo>
                    <a:cubicBezTo>
                      <a:pt x="726" y="288"/>
                      <a:pt x="725" y="289"/>
                      <a:pt x="724" y="290"/>
                    </a:cubicBezTo>
                    <a:cubicBezTo>
                      <a:pt x="722" y="292"/>
                      <a:pt x="720" y="296"/>
                      <a:pt x="718" y="303"/>
                    </a:cubicBezTo>
                    <a:cubicBezTo>
                      <a:pt x="717" y="308"/>
                      <a:pt x="716" y="312"/>
                      <a:pt x="715" y="314"/>
                    </a:cubicBezTo>
                    <a:cubicBezTo>
                      <a:pt x="714" y="316"/>
                      <a:pt x="712" y="317"/>
                      <a:pt x="711" y="319"/>
                    </a:cubicBezTo>
                    <a:cubicBezTo>
                      <a:pt x="709" y="320"/>
                      <a:pt x="707" y="321"/>
                      <a:pt x="705" y="321"/>
                    </a:cubicBezTo>
                    <a:cubicBezTo>
                      <a:pt x="702" y="322"/>
                      <a:pt x="698" y="321"/>
                      <a:pt x="695" y="319"/>
                    </a:cubicBezTo>
                    <a:cubicBezTo>
                      <a:pt x="691" y="316"/>
                      <a:pt x="689" y="313"/>
                      <a:pt x="688" y="308"/>
                    </a:cubicBezTo>
                    <a:cubicBezTo>
                      <a:pt x="688" y="307"/>
                      <a:pt x="688" y="306"/>
                      <a:pt x="688" y="304"/>
                    </a:cubicBezTo>
                    <a:cubicBezTo>
                      <a:pt x="688" y="303"/>
                      <a:pt x="688" y="302"/>
                      <a:pt x="688" y="299"/>
                    </a:cubicBezTo>
                    <a:cubicBezTo>
                      <a:pt x="688" y="297"/>
                      <a:pt x="688" y="295"/>
                      <a:pt x="688" y="294"/>
                    </a:cubicBezTo>
                    <a:cubicBezTo>
                      <a:pt x="688" y="294"/>
                      <a:pt x="688" y="293"/>
                      <a:pt x="687" y="293"/>
                    </a:cubicBezTo>
                    <a:cubicBezTo>
                      <a:pt x="687" y="293"/>
                      <a:pt x="686" y="293"/>
                      <a:pt x="685" y="293"/>
                    </a:cubicBezTo>
                    <a:cubicBezTo>
                      <a:pt x="685" y="291"/>
                      <a:pt x="685" y="291"/>
                      <a:pt x="685" y="291"/>
                    </a:cubicBezTo>
                    <a:cubicBezTo>
                      <a:pt x="702" y="288"/>
                      <a:pt x="702" y="288"/>
                      <a:pt x="702" y="288"/>
                    </a:cubicBezTo>
                    <a:cubicBezTo>
                      <a:pt x="702" y="289"/>
                      <a:pt x="702" y="289"/>
                      <a:pt x="702" y="289"/>
                    </a:cubicBezTo>
                    <a:cubicBezTo>
                      <a:pt x="699" y="291"/>
                      <a:pt x="696" y="292"/>
                      <a:pt x="695" y="293"/>
                    </a:cubicBezTo>
                    <a:cubicBezTo>
                      <a:pt x="693" y="295"/>
                      <a:pt x="692" y="297"/>
                      <a:pt x="691" y="299"/>
                    </a:cubicBezTo>
                    <a:cubicBezTo>
                      <a:pt x="691" y="302"/>
                      <a:pt x="690" y="304"/>
                      <a:pt x="691" y="307"/>
                    </a:cubicBezTo>
                    <a:cubicBezTo>
                      <a:pt x="692" y="310"/>
                      <a:pt x="693" y="312"/>
                      <a:pt x="695" y="314"/>
                    </a:cubicBezTo>
                    <a:cubicBezTo>
                      <a:pt x="697" y="315"/>
                      <a:pt x="699" y="316"/>
                      <a:pt x="701" y="315"/>
                    </a:cubicBezTo>
                    <a:cubicBezTo>
                      <a:pt x="703" y="315"/>
                      <a:pt x="704" y="314"/>
                      <a:pt x="705" y="313"/>
                    </a:cubicBezTo>
                    <a:cubicBezTo>
                      <a:pt x="706" y="312"/>
                      <a:pt x="707" y="311"/>
                      <a:pt x="708" y="309"/>
                    </a:cubicBezTo>
                    <a:cubicBezTo>
                      <a:pt x="708" y="308"/>
                      <a:pt x="709" y="305"/>
                      <a:pt x="711" y="301"/>
                    </a:cubicBezTo>
                    <a:cubicBezTo>
                      <a:pt x="712" y="296"/>
                      <a:pt x="713" y="292"/>
                      <a:pt x="714" y="290"/>
                    </a:cubicBezTo>
                    <a:cubicBezTo>
                      <a:pt x="715" y="288"/>
                      <a:pt x="717" y="287"/>
                      <a:pt x="718" y="285"/>
                    </a:cubicBezTo>
                    <a:cubicBezTo>
                      <a:pt x="720" y="284"/>
                      <a:pt x="722" y="283"/>
                      <a:pt x="724" y="283"/>
                    </a:cubicBezTo>
                    <a:cubicBezTo>
                      <a:pt x="727" y="282"/>
                      <a:pt x="731" y="283"/>
                      <a:pt x="734" y="285"/>
                    </a:cubicBezTo>
                    <a:cubicBezTo>
                      <a:pt x="737" y="287"/>
                      <a:pt x="739" y="290"/>
                      <a:pt x="740" y="294"/>
                    </a:cubicBezTo>
                    <a:cubicBezTo>
                      <a:pt x="740" y="297"/>
                      <a:pt x="740" y="300"/>
                      <a:pt x="740" y="303"/>
                    </a:cubicBezTo>
                    <a:cubicBezTo>
                      <a:pt x="739" y="305"/>
                      <a:pt x="739" y="306"/>
                      <a:pt x="739" y="306"/>
                    </a:cubicBezTo>
                    <a:cubicBezTo>
                      <a:pt x="739" y="307"/>
                      <a:pt x="740" y="308"/>
                      <a:pt x="740" y="308"/>
                    </a:cubicBezTo>
                    <a:cubicBezTo>
                      <a:pt x="741" y="308"/>
                      <a:pt x="742" y="308"/>
                      <a:pt x="743" y="308"/>
                    </a:cubicBezTo>
                    <a:cubicBezTo>
                      <a:pt x="743" y="310"/>
                      <a:pt x="743" y="310"/>
                      <a:pt x="743" y="310"/>
                    </a:cubicBezTo>
                    <a:close/>
                    <a:moveTo>
                      <a:pt x="697" y="371"/>
                    </a:moveTo>
                    <a:cubicBezTo>
                      <a:pt x="696" y="371"/>
                      <a:pt x="696" y="371"/>
                      <a:pt x="696" y="371"/>
                    </a:cubicBezTo>
                    <a:cubicBezTo>
                      <a:pt x="695" y="349"/>
                      <a:pt x="695" y="349"/>
                      <a:pt x="695" y="349"/>
                    </a:cubicBezTo>
                    <a:cubicBezTo>
                      <a:pt x="697" y="349"/>
                      <a:pt x="697" y="349"/>
                      <a:pt x="697" y="349"/>
                    </a:cubicBezTo>
                    <a:cubicBezTo>
                      <a:pt x="697" y="351"/>
                      <a:pt x="697" y="351"/>
                      <a:pt x="697" y="351"/>
                    </a:cubicBezTo>
                    <a:cubicBezTo>
                      <a:pt x="697" y="353"/>
                      <a:pt x="698" y="355"/>
                      <a:pt x="699" y="356"/>
                    </a:cubicBezTo>
                    <a:cubicBezTo>
                      <a:pt x="700" y="356"/>
                      <a:pt x="702" y="357"/>
                      <a:pt x="705" y="357"/>
                    </a:cubicBezTo>
                    <a:cubicBezTo>
                      <a:pt x="737" y="356"/>
                      <a:pt x="737" y="356"/>
                      <a:pt x="737" y="356"/>
                    </a:cubicBezTo>
                    <a:cubicBezTo>
                      <a:pt x="740" y="356"/>
                      <a:pt x="742" y="356"/>
                      <a:pt x="743" y="355"/>
                    </a:cubicBezTo>
                    <a:cubicBezTo>
                      <a:pt x="743" y="355"/>
                      <a:pt x="744" y="355"/>
                      <a:pt x="744" y="354"/>
                    </a:cubicBezTo>
                    <a:cubicBezTo>
                      <a:pt x="745" y="353"/>
                      <a:pt x="745" y="352"/>
                      <a:pt x="745" y="350"/>
                    </a:cubicBezTo>
                    <a:cubicBezTo>
                      <a:pt x="745" y="349"/>
                      <a:pt x="745" y="349"/>
                      <a:pt x="745" y="349"/>
                    </a:cubicBezTo>
                    <a:cubicBezTo>
                      <a:pt x="746" y="349"/>
                      <a:pt x="746" y="349"/>
                      <a:pt x="746" y="349"/>
                    </a:cubicBezTo>
                    <a:cubicBezTo>
                      <a:pt x="747" y="370"/>
                      <a:pt x="747" y="370"/>
                      <a:pt x="747" y="370"/>
                    </a:cubicBezTo>
                    <a:cubicBezTo>
                      <a:pt x="745" y="370"/>
                      <a:pt x="745" y="370"/>
                      <a:pt x="745" y="370"/>
                    </a:cubicBezTo>
                    <a:cubicBezTo>
                      <a:pt x="745" y="369"/>
                      <a:pt x="745" y="369"/>
                      <a:pt x="745" y="369"/>
                    </a:cubicBezTo>
                    <a:cubicBezTo>
                      <a:pt x="745" y="366"/>
                      <a:pt x="745" y="365"/>
                      <a:pt x="743" y="364"/>
                    </a:cubicBezTo>
                    <a:cubicBezTo>
                      <a:pt x="743" y="363"/>
                      <a:pt x="741" y="363"/>
                      <a:pt x="738" y="363"/>
                    </a:cubicBezTo>
                    <a:cubicBezTo>
                      <a:pt x="705" y="364"/>
                      <a:pt x="705" y="364"/>
                      <a:pt x="705" y="364"/>
                    </a:cubicBezTo>
                    <a:cubicBezTo>
                      <a:pt x="702" y="364"/>
                      <a:pt x="700" y="364"/>
                      <a:pt x="700" y="364"/>
                    </a:cubicBezTo>
                    <a:cubicBezTo>
                      <a:pt x="699" y="365"/>
                      <a:pt x="698" y="365"/>
                      <a:pt x="698" y="366"/>
                    </a:cubicBezTo>
                    <a:cubicBezTo>
                      <a:pt x="697" y="367"/>
                      <a:pt x="697" y="368"/>
                      <a:pt x="697" y="369"/>
                    </a:cubicBezTo>
                    <a:cubicBezTo>
                      <a:pt x="697" y="371"/>
                      <a:pt x="697" y="371"/>
                      <a:pt x="697" y="371"/>
                    </a:cubicBezTo>
                    <a:close/>
                    <a:moveTo>
                      <a:pt x="742" y="442"/>
                    </a:moveTo>
                    <a:cubicBezTo>
                      <a:pt x="730" y="442"/>
                      <a:pt x="730" y="442"/>
                      <a:pt x="730" y="442"/>
                    </a:cubicBezTo>
                    <a:cubicBezTo>
                      <a:pt x="730" y="440"/>
                      <a:pt x="730" y="440"/>
                      <a:pt x="730" y="440"/>
                    </a:cubicBezTo>
                    <a:cubicBezTo>
                      <a:pt x="732" y="440"/>
                      <a:pt x="734" y="440"/>
                      <a:pt x="735" y="440"/>
                    </a:cubicBezTo>
                    <a:cubicBezTo>
                      <a:pt x="736" y="439"/>
                      <a:pt x="737" y="438"/>
                      <a:pt x="738" y="437"/>
                    </a:cubicBezTo>
                    <a:cubicBezTo>
                      <a:pt x="739" y="436"/>
                      <a:pt x="740" y="434"/>
                      <a:pt x="740" y="432"/>
                    </a:cubicBezTo>
                    <a:cubicBezTo>
                      <a:pt x="741" y="425"/>
                      <a:pt x="741" y="425"/>
                      <a:pt x="741" y="425"/>
                    </a:cubicBezTo>
                    <a:cubicBezTo>
                      <a:pt x="702" y="420"/>
                      <a:pt x="702" y="420"/>
                      <a:pt x="702" y="420"/>
                    </a:cubicBezTo>
                    <a:cubicBezTo>
                      <a:pt x="699" y="420"/>
                      <a:pt x="697" y="420"/>
                      <a:pt x="696" y="420"/>
                    </a:cubicBezTo>
                    <a:cubicBezTo>
                      <a:pt x="695" y="421"/>
                      <a:pt x="694" y="423"/>
                      <a:pt x="694" y="425"/>
                    </a:cubicBezTo>
                    <a:cubicBezTo>
                      <a:pt x="694" y="426"/>
                      <a:pt x="694" y="426"/>
                      <a:pt x="694" y="426"/>
                    </a:cubicBezTo>
                    <a:cubicBezTo>
                      <a:pt x="692" y="426"/>
                      <a:pt x="692" y="426"/>
                      <a:pt x="692" y="426"/>
                    </a:cubicBezTo>
                    <a:cubicBezTo>
                      <a:pt x="695" y="405"/>
                      <a:pt x="695" y="405"/>
                      <a:pt x="695" y="405"/>
                    </a:cubicBezTo>
                    <a:cubicBezTo>
                      <a:pt x="696" y="405"/>
                      <a:pt x="696" y="405"/>
                      <a:pt x="696" y="405"/>
                    </a:cubicBezTo>
                    <a:cubicBezTo>
                      <a:pt x="696" y="407"/>
                      <a:pt x="696" y="407"/>
                      <a:pt x="696" y="407"/>
                    </a:cubicBezTo>
                    <a:cubicBezTo>
                      <a:pt x="696" y="409"/>
                      <a:pt x="696" y="410"/>
                      <a:pt x="698" y="411"/>
                    </a:cubicBezTo>
                    <a:cubicBezTo>
                      <a:pt x="698" y="412"/>
                      <a:pt x="700" y="413"/>
                      <a:pt x="703" y="413"/>
                    </a:cubicBezTo>
                    <a:cubicBezTo>
                      <a:pt x="742" y="418"/>
                      <a:pt x="742" y="418"/>
                      <a:pt x="742" y="418"/>
                    </a:cubicBezTo>
                    <a:cubicBezTo>
                      <a:pt x="742" y="412"/>
                      <a:pt x="742" y="412"/>
                      <a:pt x="742" y="412"/>
                    </a:cubicBezTo>
                    <a:cubicBezTo>
                      <a:pt x="743" y="409"/>
                      <a:pt x="743" y="408"/>
                      <a:pt x="742" y="407"/>
                    </a:cubicBezTo>
                    <a:cubicBezTo>
                      <a:pt x="742" y="405"/>
                      <a:pt x="741" y="404"/>
                      <a:pt x="740" y="403"/>
                    </a:cubicBezTo>
                    <a:cubicBezTo>
                      <a:pt x="739" y="402"/>
                      <a:pt x="737" y="401"/>
                      <a:pt x="735" y="401"/>
                    </a:cubicBezTo>
                    <a:cubicBezTo>
                      <a:pt x="735" y="399"/>
                      <a:pt x="735" y="399"/>
                      <a:pt x="735" y="399"/>
                    </a:cubicBezTo>
                    <a:cubicBezTo>
                      <a:pt x="747" y="401"/>
                      <a:pt x="747" y="401"/>
                      <a:pt x="747" y="401"/>
                    </a:cubicBezTo>
                    <a:cubicBezTo>
                      <a:pt x="742" y="442"/>
                      <a:pt x="742" y="442"/>
                      <a:pt x="742" y="442"/>
                    </a:cubicBezTo>
                    <a:close/>
                    <a:moveTo>
                      <a:pt x="722" y="508"/>
                    </a:moveTo>
                    <a:cubicBezTo>
                      <a:pt x="717" y="525"/>
                      <a:pt x="717" y="525"/>
                      <a:pt x="717" y="525"/>
                    </a:cubicBezTo>
                    <a:cubicBezTo>
                      <a:pt x="716" y="524"/>
                      <a:pt x="716" y="524"/>
                      <a:pt x="716" y="524"/>
                    </a:cubicBezTo>
                    <a:cubicBezTo>
                      <a:pt x="716" y="523"/>
                      <a:pt x="716" y="523"/>
                      <a:pt x="716" y="523"/>
                    </a:cubicBezTo>
                    <a:cubicBezTo>
                      <a:pt x="716" y="523"/>
                      <a:pt x="716" y="522"/>
                      <a:pt x="716" y="520"/>
                    </a:cubicBezTo>
                    <a:cubicBezTo>
                      <a:pt x="716" y="519"/>
                      <a:pt x="715" y="518"/>
                      <a:pt x="715" y="516"/>
                    </a:cubicBezTo>
                    <a:cubicBezTo>
                      <a:pt x="714" y="515"/>
                      <a:pt x="713" y="513"/>
                      <a:pt x="711" y="511"/>
                    </a:cubicBezTo>
                    <a:cubicBezTo>
                      <a:pt x="696" y="494"/>
                      <a:pt x="696" y="494"/>
                      <a:pt x="696" y="494"/>
                    </a:cubicBezTo>
                    <a:cubicBezTo>
                      <a:pt x="684" y="490"/>
                      <a:pt x="684" y="490"/>
                      <a:pt x="684" y="490"/>
                    </a:cubicBezTo>
                    <a:cubicBezTo>
                      <a:pt x="681" y="489"/>
                      <a:pt x="679" y="488"/>
                      <a:pt x="678" y="489"/>
                    </a:cubicBezTo>
                    <a:cubicBezTo>
                      <a:pt x="677" y="489"/>
                      <a:pt x="676" y="491"/>
                      <a:pt x="675" y="493"/>
                    </a:cubicBezTo>
                    <a:cubicBezTo>
                      <a:pt x="675" y="494"/>
                      <a:pt x="675" y="494"/>
                      <a:pt x="675" y="494"/>
                    </a:cubicBezTo>
                    <a:cubicBezTo>
                      <a:pt x="674" y="494"/>
                      <a:pt x="674" y="494"/>
                      <a:pt x="674" y="494"/>
                    </a:cubicBezTo>
                    <a:cubicBezTo>
                      <a:pt x="680" y="473"/>
                      <a:pt x="680" y="473"/>
                      <a:pt x="680" y="473"/>
                    </a:cubicBezTo>
                    <a:cubicBezTo>
                      <a:pt x="682" y="474"/>
                      <a:pt x="682" y="474"/>
                      <a:pt x="682" y="474"/>
                    </a:cubicBezTo>
                    <a:cubicBezTo>
                      <a:pt x="681" y="475"/>
                      <a:pt x="681" y="475"/>
                      <a:pt x="681" y="475"/>
                    </a:cubicBezTo>
                    <a:cubicBezTo>
                      <a:pt x="680" y="477"/>
                      <a:pt x="680" y="479"/>
                      <a:pt x="681" y="480"/>
                    </a:cubicBezTo>
                    <a:cubicBezTo>
                      <a:pt x="682" y="481"/>
                      <a:pt x="684" y="482"/>
                      <a:pt x="686" y="483"/>
                    </a:cubicBezTo>
                    <a:cubicBezTo>
                      <a:pt x="698" y="487"/>
                      <a:pt x="698" y="487"/>
                      <a:pt x="698" y="487"/>
                    </a:cubicBezTo>
                    <a:cubicBezTo>
                      <a:pt x="722" y="480"/>
                      <a:pt x="722" y="480"/>
                      <a:pt x="722" y="480"/>
                    </a:cubicBezTo>
                    <a:cubicBezTo>
                      <a:pt x="725" y="479"/>
                      <a:pt x="727" y="478"/>
                      <a:pt x="728" y="478"/>
                    </a:cubicBezTo>
                    <a:cubicBezTo>
                      <a:pt x="729" y="478"/>
                      <a:pt x="730" y="477"/>
                      <a:pt x="731" y="475"/>
                    </a:cubicBezTo>
                    <a:cubicBezTo>
                      <a:pt x="732" y="475"/>
                      <a:pt x="732" y="474"/>
                      <a:pt x="732" y="473"/>
                    </a:cubicBezTo>
                    <a:cubicBezTo>
                      <a:pt x="734" y="474"/>
                      <a:pt x="734" y="474"/>
                      <a:pt x="734" y="474"/>
                    </a:cubicBezTo>
                    <a:cubicBezTo>
                      <a:pt x="727" y="494"/>
                      <a:pt x="727" y="494"/>
                      <a:pt x="727" y="494"/>
                    </a:cubicBezTo>
                    <a:cubicBezTo>
                      <a:pt x="725" y="494"/>
                      <a:pt x="725" y="494"/>
                      <a:pt x="725" y="494"/>
                    </a:cubicBezTo>
                    <a:cubicBezTo>
                      <a:pt x="726" y="493"/>
                      <a:pt x="726" y="493"/>
                      <a:pt x="726" y="493"/>
                    </a:cubicBezTo>
                    <a:cubicBezTo>
                      <a:pt x="726" y="492"/>
                      <a:pt x="726" y="491"/>
                      <a:pt x="726" y="490"/>
                    </a:cubicBezTo>
                    <a:cubicBezTo>
                      <a:pt x="726" y="489"/>
                      <a:pt x="725" y="488"/>
                      <a:pt x="724" y="487"/>
                    </a:cubicBezTo>
                    <a:cubicBezTo>
                      <a:pt x="723" y="487"/>
                      <a:pt x="722" y="487"/>
                      <a:pt x="719" y="488"/>
                    </a:cubicBezTo>
                    <a:cubicBezTo>
                      <a:pt x="700" y="493"/>
                      <a:pt x="700" y="493"/>
                      <a:pt x="700" y="493"/>
                    </a:cubicBezTo>
                    <a:cubicBezTo>
                      <a:pt x="712" y="508"/>
                      <a:pt x="712" y="508"/>
                      <a:pt x="712" y="508"/>
                    </a:cubicBezTo>
                    <a:cubicBezTo>
                      <a:pt x="714" y="510"/>
                      <a:pt x="715" y="511"/>
                      <a:pt x="716" y="511"/>
                    </a:cubicBezTo>
                    <a:cubicBezTo>
                      <a:pt x="717" y="511"/>
                      <a:pt x="717" y="512"/>
                      <a:pt x="718" y="511"/>
                    </a:cubicBezTo>
                    <a:cubicBezTo>
                      <a:pt x="719" y="511"/>
                      <a:pt x="719" y="511"/>
                      <a:pt x="720" y="510"/>
                    </a:cubicBezTo>
                    <a:cubicBezTo>
                      <a:pt x="720" y="510"/>
                      <a:pt x="721" y="509"/>
                      <a:pt x="721" y="508"/>
                    </a:cubicBezTo>
                    <a:cubicBezTo>
                      <a:pt x="722" y="508"/>
                      <a:pt x="722" y="508"/>
                      <a:pt x="722" y="50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a:spLocks noEditPoints="1"/>
              </p:cNvSpPr>
              <p:nvPr/>
            </p:nvSpPr>
            <p:spPr bwMode="auto">
              <a:xfrm>
                <a:off x="2478909" y="3915500"/>
                <a:ext cx="479826" cy="496435"/>
              </a:xfrm>
              <a:custGeom>
                <a:avLst/>
                <a:gdLst>
                  <a:gd name="T0" fmla="*/ 0 w 159"/>
                  <a:gd name="T1" fmla="*/ 97 h 164"/>
                  <a:gd name="T2" fmla="*/ 8 w 159"/>
                  <a:gd name="T3" fmla="*/ 97 h 164"/>
                  <a:gd name="T4" fmla="*/ 8 w 159"/>
                  <a:gd name="T5" fmla="*/ 48 h 164"/>
                  <a:gd name="T6" fmla="*/ 151 w 159"/>
                  <a:gd name="T7" fmla="*/ 48 h 164"/>
                  <a:gd name="T8" fmla="*/ 151 w 159"/>
                  <a:gd name="T9" fmla="*/ 97 h 164"/>
                  <a:gd name="T10" fmla="*/ 159 w 159"/>
                  <a:gd name="T11" fmla="*/ 97 h 164"/>
                  <a:gd name="T12" fmla="*/ 159 w 159"/>
                  <a:gd name="T13" fmla="*/ 104 h 164"/>
                  <a:gd name="T14" fmla="*/ 0 w 159"/>
                  <a:gd name="T15" fmla="*/ 104 h 164"/>
                  <a:gd name="T16" fmla="*/ 0 w 159"/>
                  <a:gd name="T17" fmla="*/ 97 h 164"/>
                  <a:gd name="T18" fmla="*/ 0 w 159"/>
                  <a:gd name="T19" fmla="*/ 109 h 164"/>
                  <a:gd name="T20" fmla="*/ 159 w 159"/>
                  <a:gd name="T21" fmla="*/ 109 h 164"/>
                  <a:gd name="T22" fmla="*/ 159 w 159"/>
                  <a:gd name="T23" fmla="*/ 122 h 164"/>
                  <a:gd name="T24" fmla="*/ 0 w 159"/>
                  <a:gd name="T25" fmla="*/ 122 h 164"/>
                  <a:gd name="T26" fmla="*/ 0 w 159"/>
                  <a:gd name="T27" fmla="*/ 109 h 164"/>
                  <a:gd name="T28" fmla="*/ 154 w 159"/>
                  <a:gd name="T29" fmla="*/ 128 h 164"/>
                  <a:gd name="T30" fmla="*/ 154 w 159"/>
                  <a:gd name="T31" fmla="*/ 164 h 164"/>
                  <a:gd name="T32" fmla="*/ 134 w 159"/>
                  <a:gd name="T33" fmla="*/ 164 h 164"/>
                  <a:gd name="T34" fmla="*/ 134 w 159"/>
                  <a:gd name="T35" fmla="*/ 140 h 164"/>
                  <a:gd name="T36" fmla="*/ 116 w 159"/>
                  <a:gd name="T37" fmla="*/ 140 h 164"/>
                  <a:gd name="T38" fmla="*/ 116 w 159"/>
                  <a:gd name="T39" fmla="*/ 164 h 164"/>
                  <a:gd name="T40" fmla="*/ 90 w 159"/>
                  <a:gd name="T41" fmla="*/ 164 h 164"/>
                  <a:gd name="T42" fmla="*/ 90 w 159"/>
                  <a:gd name="T43" fmla="*/ 140 h 164"/>
                  <a:gd name="T44" fmla="*/ 71 w 159"/>
                  <a:gd name="T45" fmla="*/ 140 h 164"/>
                  <a:gd name="T46" fmla="*/ 71 w 159"/>
                  <a:gd name="T47" fmla="*/ 164 h 164"/>
                  <a:gd name="T48" fmla="*/ 43 w 159"/>
                  <a:gd name="T49" fmla="*/ 164 h 164"/>
                  <a:gd name="T50" fmla="*/ 43 w 159"/>
                  <a:gd name="T51" fmla="*/ 140 h 164"/>
                  <a:gd name="T52" fmla="*/ 23 w 159"/>
                  <a:gd name="T53" fmla="*/ 140 h 164"/>
                  <a:gd name="T54" fmla="*/ 23 w 159"/>
                  <a:gd name="T55" fmla="*/ 164 h 164"/>
                  <a:gd name="T56" fmla="*/ 4 w 159"/>
                  <a:gd name="T57" fmla="*/ 164 h 164"/>
                  <a:gd name="T58" fmla="*/ 4 w 159"/>
                  <a:gd name="T59" fmla="*/ 128 h 164"/>
                  <a:gd name="T60" fmla="*/ 154 w 159"/>
                  <a:gd name="T61" fmla="*/ 128 h 164"/>
                  <a:gd name="T62" fmla="*/ 151 w 159"/>
                  <a:gd name="T63" fmla="*/ 24 h 164"/>
                  <a:gd name="T64" fmla="*/ 80 w 159"/>
                  <a:gd name="T65" fmla="*/ 0 h 164"/>
                  <a:gd name="T66" fmla="*/ 8 w 159"/>
                  <a:gd name="T67" fmla="*/ 24 h 164"/>
                  <a:gd name="T68" fmla="*/ 151 w 159"/>
                  <a:gd name="T69" fmla="*/ 24 h 164"/>
                  <a:gd name="T70" fmla="*/ 65 w 159"/>
                  <a:gd name="T71" fmla="*/ 59 h 164"/>
                  <a:gd name="T72" fmla="*/ 65 w 159"/>
                  <a:gd name="T73" fmla="*/ 97 h 164"/>
                  <a:gd name="T74" fmla="*/ 94 w 159"/>
                  <a:gd name="T75" fmla="*/ 97 h 164"/>
                  <a:gd name="T76" fmla="*/ 94 w 159"/>
                  <a:gd name="T77" fmla="*/ 59 h 164"/>
                  <a:gd name="T78" fmla="*/ 65 w 159"/>
                  <a:gd name="T79" fmla="*/ 59 h 164"/>
                  <a:gd name="T80" fmla="*/ 52 w 159"/>
                  <a:gd name="T81" fmla="*/ 97 h 164"/>
                  <a:gd name="T82" fmla="*/ 52 w 159"/>
                  <a:gd name="T83" fmla="*/ 59 h 164"/>
                  <a:gd name="T84" fmla="*/ 24 w 159"/>
                  <a:gd name="T85" fmla="*/ 59 h 164"/>
                  <a:gd name="T86" fmla="*/ 24 w 159"/>
                  <a:gd name="T87" fmla="*/ 97 h 164"/>
                  <a:gd name="T88" fmla="*/ 52 w 159"/>
                  <a:gd name="T89" fmla="*/ 97 h 164"/>
                  <a:gd name="T90" fmla="*/ 107 w 159"/>
                  <a:gd name="T91" fmla="*/ 59 h 164"/>
                  <a:gd name="T92" fmla="*/ 107 w 159"/>
                  <a:gd name="T93" fmla="*/ 97 h 164"/>
                  <a:gd name="T94" fmla="*/ 135 w 159"/>
                  <a:gd name="T95" fmla="*/ 97 h 164"/>
                  <a:gd name="T96" fmla="*/ 135 w 159"/>
                  <a:gd name="T97" fmla="*/ 59 h 164"/>
                  <a:gd name="T98" fmla="*/ 107 w 159"/>
                  <a:gd name="T99" fmla="*/ 59 h 164"/>
                  <a:gd name="T100" fmla="*/ 8 w 159"/>
                  <a:gd name="T101" fmla="*/ 31 h 164"/>
                  <a:gd name="T102" fmla="*/ 151 w 159"/>
                  <a:gd name="T103" fmla="*/ 31 h 164"/>
                  <a:gd name="T104" fmla="*/ 151 w 159"/>
                  <a:gd name="T105" fmla="*/ 42 h 164"/>
                  <a:gd name="T106" fmla="*/ 8 w 159"/>
                  <a:gd name="T107" fmla="*/ 42 h 164"/>
                  <a:gd name="T108" fmla="*/ 8 w 159"/>
                  <a:gd name="T109" fmla="*/ 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64">
                    <a:moveTo>
                      <a:pt x="0" y="97"/>
                    </a:moveTo>
                    <a:cubicBezTo>
                      <a:pt x="8" y="97"/>
                      <a:pt x="8" y="97"/>
                      <a:pt x="8" y="97"/>
                    </a:cubicBezTo>
                    <a:cubicBezTo>
                      <a:pt x="8" y="48"/>
                      <a:pt x="8" y="48"/>
                      <a:pt x="8" y="48"/>
                    </a:cubicBezTo>
                    <a:cubicBezTo>
                      <a:pt x="56" y="48"/>
                      <a:pt x="104" y="48"/>
                      <a:pt x="151" y="48"/>
                    </a:cubicBezTo>
                    <a:cubicBezTo>
                      <a:pt x="151" y="97"/>
                      <a:pt x="151" y="97"/>
                      <a:pt x="151" y="97"/>
                    </a:cubicBezTo>
                    <a:cubicBezTo>
                      <a:pt x="159" y="97"/>
                      <a:pt x="159" y="97"/>
                      <a:pt x="159" y="97"/>
                    </a:cubicBezTo>
                    <a:cubicBezTo>
                      <a:pt x="159" y="104"/>
                      <a:pt x="159" y="104"/>
                      <a:pt x="159" y="104"/>
                    </a:cubicBezTo>
                    <a:cubicBezTo>
                      <a:pt x="0" y="104"/>
                      <a:pt x="0" y="104"/>
                      <a:pt x="0" y="104"/>
                    </a:cubicBezTo>
                    <a:cubicBezTo>
                      <a:pt x="0" y="97"/>
                      <a:pt x="0" y="97"/>
                      <a:pt x="0" y="97"/>
                    </a:cubicBezTo>
                    <a:close/>
                    <a:moveTo>
                      <a:pt x="0" y="109"/>
                    </a:moveTo>
                    <a:cubicBezTo>
                      <a:pt x="159" y="109"/>
                      <a:pt x="159" y="109"/>
                      <a:pt x="159" y="109"/>
                    </a:cubicBezTo>
                    <a:cubicBezTo>
                      <a:pt x="159" y="122"/>
                      <a:pt x="159" y="122"/>
                      <a:pt x="159" y="122"/>
                    </a:cubicBezTo>
                    <a:cubicBezTo>
                      <a:pt x="0" y="122"/>
                      <a:pt x="0" y="122"/>
                      <a:pt x="0" y="122"/>
                    </a:cubicBezTo>
                    <a:cubicBezTo>
                      <a:pt x="0" y="109"/>
                      <a:pt x="0" y="109"/>
                      <a:pt x="0" y="109"/>
                    </a:cubicBezTo>
                    <a:close/>
                    <a:moveTo>
                      <a:pt x="154" y="128"/>
                    </a:moveTo>
                    <a:cubicBezTo>
                      <a:pt x="154" y="164"/>
                      <a:pt x="154" y="164"/>
                      <a:pt x="154" y="164"/>
                    </a:cubicBezTo>
                    <a:cubicBezTo>
                      <a:pt x="134" y="164"/>
                      <a:pt x="134" y="164"/>
                      <a:pt x="134" y="164"/>
                    </a:cubicBezTo>
                    <a:cubicBezTo>
                      <a:pt x="134" y="140"/>
                      <a:pt x="134" y="140"/>
                      <a:pt x="134" y="140"/>
                    </a:cubicBezTo>
                    <a:cubicBezTo>
                      <a:pt x="116" y="140"/>
                      <a:pt x="116" y="140"/>
                      <a:pt x="116" y="140"/>
                    </a:cubicBezTo>
                    <a:cubicBezTo>
                      <a:pt x="116" y="164"/>
                      <a:pt x="116" y="164"/>
                      <a:pt x="116" y="164"/>
                    </a:cubicBezTo>
                    <a:cubicBezTo>
                      <a:pt x="90" y="164"/>
                      <a:pt x="90" y="164"/>
                      <a:pt x="90" y="164"/>
                    </a:cubicBezTo>
                    <a:cubicBezTo>
                      <a:pt x="90" y="140"/>
                      <a:pt x="90" y="140"/>
                      <a:pt x="90" y="140"/>
                    </a:cubicBezTo>
                    <a:cubicBezTo>
                      <a:pt x="71" y="140"/>
                      <a:pt x="71" y="140"/>
                      <a:pt x="71" y="140"/>
                    </a:cubicBezTo>
                    <a:cubicBezTo>
                      <a:pt x="71" y="164"/>
                      <a:pt x="71" y="164"/>
                      <a:pt x="71" y="164"/>
                    </a:cubicBezTo>
                    <a:cubicBezTo>
                      <a:pt x="43" y="164"/>
                      <a:pt x="43" y="164"/>
                      <a:pt x="43" y="164"/>
                    </a:cubicBezTo>
                    <a:cubicBezTo>
                      <a:pt x="43" y="140"/>
                      <a:pt x="43" y="140"/>
                      <a:pt x="43" y="140"/>
                    </a:cubicBezTo>
                    <a:cubicBezTo>
                      <a:pt x="23" y="140"/>
                      <a:pt x="23" y="140"/>
                      <a:pt x="23" y="140"/>
                    </a:cubicBezTo>
                    <a:cubicBezTo>
                      <a:pt x="23" y="164"/>
                      <a:pt x="23" y="164"/>
                      <a:pt x="23" y="164"/>
                    </a:cubicBezTo>
                    <a:cubicBezTo>
                      <a:pt x="4" y="164"/>
                      <a:pt x="4" y="164"/>
                      <a:pt x="4" y="164"/>
                    </a:cubicBezTo>
                    <a:cubicBezTo>
                      <a:pt x="4" y="128"/>
                      <a:pt x="4" y="128"/>
                      <a:pt x="4" y="128"/>
                    </a:cubicBezTo>
                    <a:cubicBezTo>
                      <a:pt x="54" y="128"/>
                      <a:pt x="104" y="128"/>
                      <a:pt x="154" y="128"/>
                    </a:cubicBezTo>
                    <a:close/>
                    <a:moveTo>
                      <a:pt x="151" y="24"/>
                    </a:moveTo>
                    <a:cubicBezTo>
                      <a:pt x="80" y="0"/>
                      <a:pt x="80" y="0"/>
                      <a:pt x="80" y="0"/>
                    </a:cubicBezTo>
                    <a:cubicBezTo>
                      <a:pt x="8" y="24"/>
                      <a:pt x="8" y="24"/>
                      <a:pt x="8" y="24"/>
                    </a:cubicBezTo>
                    <a:cubicBezTo>
                      <a:pt x="151" y="24"/>
                      <a:pt x="151" y="24"/>
                      <a:pt x="151" y="24"/>
                    </a:cubicBezTo>
                    <a:close/>
                    <a:moveTo>
                      <a:pt x="65" y="59"/>
                    </a:moveTo>
                    <a:cubicBezTo>
                      <a:pt x="65" y="97"/>
                      <a:pt x="65" y="97"/>
                      <a:pt x="65" y="97"/>
                    </a:cubicBezTo>
                    <a:cubicBezTo>
                      <a:pt x="94" y="97"/>
                      <a:pt x="94" y="97"/>
                      <a:pt x="94" y="97"/>
                    </a:cubicBezTo>
                    <a:cubicBezTo>
                      <a:pt x="94" y="59"/>
                      <a:pt x="94" y="59"/>
                      <a:pt x="94" y="59"/>
                    </a:cubicBezTo>
                    <a:cubicBezTo>
                      <a:pt x="65" y="59"/>
                      <a:pt x="65" y="59"/>
                      <a:pt x="65" y="59"/>
                    </a:cubicBezTo>
                    <a:close/>
                    <a:moveTo>
                      <a:pt x="52" y="97"/>
                    </a:moveTo>
                    <a:cubicBezTo>
                      <a:pt x="52" y="59"/>
                      <a:pt x="52" y="59"/>
                      <a:pt x="52" y="59"/>
                    </a:cubicBezTo>
                    <a:cubicBezTo>
                      <a:pt x="24" y="59"/>
                      <a:pt x="24" y="59"/>
                      <a:pt x="24" y="59"/>
                    </a:cubicBezTo>
                    <a:cubicBezTo>
                      <a:pt x="24" y="97"/>
                      <a:pt x="24" y="97"/>
                      <a:pt x="24" y="97"/>
                    </a:cubicBezTo>
                    <a:cubicBezTo>
                      <a:pt x="52" y="97"/>
                      <a:pt x="52" y="97"/>
                      <a:pt x="52" y="97"/>
                    </a:cubicBezTo>
                    <a:close/>
                    <a:moveTo>
                      <a:pt x="107" y="59"/>
                    </a:moveTo>
                    <a:cubicBezTo>
                      <a:pt x="107" y="97"/>
                      <a:pt x="107" y="97"/>
                      <a:pt x="107" y="97"/>
                    </a:cubicBezTo>
                    <a:cubicBezTo>
                      <a:pt x="135" y="97"/>
                      <a:pt x="135" y="97"/>
                      <a:pt x="135" y="97"/>
                    </a:cubicBezTo>
                    <a:cubicBezTo>
                      <a:pt x="135" y="59"/>
                      <a:pt x="135" y="59"/>
                      <a:pt x="135" y="59"/>
                    </a:cubicBezTo>
                    <a:cubicBezTo>
                      <a:pt x="107" y="59"/>
                      <a:pt x="107" y="59"/>
                      <a:pt x="107" y="59"/>
                    </a:cubicBezTo>
                    <a:close/>
                    <a:moveTo>
                      <a:pt x="8" y="31"/>
                    </a:moveTo>
                    <a:cubicBezTo>
                      <a:pt x="151" y="31"/>
                      <a:pt x="151" y="31"/>
                      <a:pt x="151" y="31"/>
                    </a:cubicBezTo>
                    <a:cubicBezTo>
                      <a:pt x="151" y="42"/>
                      <a:pt x="151" y="42"/>
                      <a:pt x="151" y="42"/>
                    </a:cubicBezTo>
                    <a:cubicBezTo>
                      <a:pt x="8" y="42"/>
                      <a:pt x="8" y="42"/>
                      <a:pt x="8" y="42"/>
                    </a:cubicBezTo>
                    <a:cubicBezTo>
                      <a:pt x="8" y="31"/>
                      <a:pt x="8" y="31"/>
                      <a:pt x="8"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a:spLocks noEditPoints="1"/>
              </p:cNvSpPr>
              <p:nvPr/>
            </p:nvSpPr>
            <p:spPr bwMode="auto">
              <a:xfrm>
                <a:off x="1908655" y="3583313"/>
                <a:ext cx="1614798" cy="1387804"/>
              </a:xfrm>
              <a:custGeom>
                <a:avLst/>
                <a:gdLst>
                  <a:gd name="T0" fmla="*/ 875 w 875"/>
                  <a:gd name="T1" fmla="*/ 0 h 752"/>
                  <a:gd name="T2" fmla="*/ 855 w 875"/>
                  <a:gd name="T3" fmla="*/ 33 h 752"/>
                  <a:gd name="T4" fmla="*/ 456 w 875"/>
                  <a:gd name="T5" fmla="*/ 719 h 752"/>
                  <a:gd name="T6" fmla="*/ 437 w 875"/>
                  <a:gd name="T7" fmla="*/ 752 h 752"/>
                  <a:gd name="T8" fmla="*/ 419 w 875"/>
                  <a:gd name="T9" fmla="*/ 719 h 752"/>
                  <a:gd name="T10" fmla="*/ 20 w 875"/>
                  <a:gd name="T11" fmla="*/ 33 h 752"/>
                  <a:gd name="T12" fmla="*/ 0 w 875"/>
                  <a:gd name="T13" fmla="*/ 0 h 752"/>
                  <a:gd name="T14" fmla="*/ 875 w 875"/>
                  <a:gd name="T15" fmla="*/ 0 h 752"/>
                  <a:gd name="T16" fmla="*/ 875 w 875"/>
                  <a:gd name="T17" fmla="*/ 0 h 752"/>
                  <a:gd name="T18" fmla="*/ 798 w 875"/>
                  <a:gd name="T19" fmla="*/ 44 h 752"/>
                  <a:gd name="T20" fmla="*/ 76 w 875"/>
                  <a:gd name="T21" fmla="*/ 44 h 752"/>
                  <a:gd name="T22" fmla="*/ 437 w 875"/>
                  <a:gd name="T23" fmla="*/ 665 h 752"/>
                  <a:gd name="T24" fmla="*/ 798 w 875"/>
                  <a:gd name="T25" fmla="*/ 44 h 752"/>
                  <a:gd name="T26" fmla="*/ 798 w 875"/>
                  <a:gd name="T27" fmla="*/ 44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5" h="752">
                    <a:moveTo>
                      <a:pt x="875" y="0"/>
                    </a:moveTo>
                    <a:lnTo>
                      <a:pt x="855" y="33"/>
                    </a:lnTo>
                    <a:lnTo>
                      <a:pt x="456" y="719"/>
                    </a:lnTo>
                    <a:lnTo>
                      <a:pt x="437" y="752"/>
                    </a:lnTo>
                    <a:lnTo>
                      <a:pt x="419" y="719"/>
                    </a:lnTo>
                    <a:lnTo>
                      <a:pt x="20" y="33"/>
                    </a:lnTo>
                    <a:lnTo>
                      <a:pt x="0" y="0"/>
                    </a:lnTo>
                    <a:lnTo>
                      <a:pt x="875" y="0"/>
                    </a:lnTo>
                    <a:lnTo>
                      <a:pt x="875" y="0"/>
                    </a:lnTo>
                    <a:close/>
                    <a:moveTo>
                      <a:pt x="798" y="44"/>
                    </a:moveTo>
                    <a:lnTo>
                      <a:pt x="76" y="44"/>
                    </a:lnTo>
                    <a:lnTo>
                      <a:pt x="437" y="665"/>
                    </a:lnTo>
                    <a:lnTo>
                      <a:pt x="798" y="44"/>
                    </a:lnTo>
                    <a:lnTo>
                      <a:pt x="798"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a:spLocks noEditPoints="1"/>
              </p:cNvSpPr>
              <p:nvPr/>
            </p:nvSpPr>
            <p:spPr bwMode="auto">
              <a:xfrm>
                <a:off x="2229769" y="3636832"/>
                <a:ext cx="989179" cy="847077"/>
              </a:xfrm>
              <a:custGeom>
                <a:avLst/>
                <a:gdLst>
                  <a:gd name="T0" fmla="*/ 161 w 328"/>
                  <a:gd name="T1" fmla="*/ 17 h 280"/>
                  <a:gd name="T2" fmla="*/ 138 w 328"/>
                  <a:gd name="T3" fmla="*/ 25 h 280"/>
                  <a:gd name="T4" fmla="*/ 145 w 328"/>
                  <a:gd name="T5" fmla="*/ 31 h 280"/>
                  <a:gd name="T6" fmla="*/ 142 w 328"/>
                  <a:gd name="T7" fmla="*/ 42 h 280"/>
                  <a:gd name="T8" fmla="*/ 63 w 328"/>
                  <a:gd name="T9" fmla="*/ 122 h 280"/>
                  <a:gd name="T10" fmla="*/ 50 w 328"/>
                  <a:gd name="T11" fmla="*/ 133 h 280"/>
                  <a:gd name="T12" fmla="*/ 8 w 328"/>
                  <a:gd name="T13" fmla="*/ 137 h 280"/>
                  <a:gd name="T14" fmla="*/ 164 w 328"/>
                  <a:gd name="T15" fmla="*/ 269 h 280"/>
                  <a:gd name="T16" fmla="*/ 320 w 328"/>
                  <a:gd name="T17" fmla="*/ 137 h 280"/>
                  <a:gd name="T18" fmla="*/ 278 w 328"/>
                  <a:gd name="T19" fmla="*/ 133 h 280"/>
                  <a:gd name="T20" fmla="*/ 265 w 328"/>
                  <a:gd name="T21" fmla="*/ 122 h 280"/>
                  <a:gd name="T22" fmla="*/ 186 w 328"/>
                  <a:gd name="T23" fmla="*/ 42 h 280"/>
                  <a:gd name="T24" fmla="*/ 183 w 328"/>
                  <a:gd name="T25" fmla="*/ 31 h 280"/>
                  <a:gd name="T26" fmla="*/ 190 w 328"/>
                  <a:gd name="T27" fmla="*/ 25 h 280"/>
                  <a:gd name="T28" fmla="*/ 167 w 328"/>
                  <a:gd name="T29" fmla="*/ 17 h 280"/>
                  <a:gd name="T30" fmla="*/ 164 w 328"/>
                  <a:gd name="T31" fmla="*/ 7 h 280"/>
                  <a:gd name="T32" fmla="*/ 155 w 328"/>
                  <a:gd name="T33" fmla="*/ 5 h 280"/>
                  <a:gd name="T34" fmla="*/ 163 w 328"/>
                  <a:gd name="T35" fmla="*/ 0 h 280"/>
                  <a:gd name="T36" fmla="*/ 166 w 328"/>
                  <a:gd name="T37" fmla="*/ 0 h 280"/>
                  <a:gd name="T38" fmla="*/ 173 w 328"/>
                  <a:gd name="T39" fmla="*/ 5 h 280"/>
                  <a:gd name="T40" fmla="*/ 194 w 328"/>
                  <a:gd name="T41" fmla="*/ 19 h 280"/>
                  <a:gd name="T42" fmla="*/ 196 w 328"/>
                  <a:gd name="T43" fmla="*/ 22 h 280"/>
                  <a:gd name="T44" fmla="*/ 196 w 328"/>
                  <a:gd name="T45" fmla="*/ 37 h 280"/>
                  <a:gd name="T46" fmla="*/ 270 w 328"/>
                  <a:gd name="T47" fmla="*/ 116 h 280"/>
                  <a:gd name="T48" fmla="*/ 284 w 328"/>
                  <a:gd name="T49" fmla="*/ 127 h 280"/>
                  <a:gd name="T50" fmla="*/ 320 w 328"/>
                  <a:gd name="T51" fmla="*/ 128 h 280"/>
                  <a:gd name="T52" fmla="*/ 328 w 328"/>
                  <a:gd name="T53" fmla="*/ 135 h 280"/>
                  <a:gd name="T54" fmla="*/ 245 w 328"/>
                  <a:gd name="T55" fmla="*/ 278 h 280"/>
                  <a:gd name="T56" fmla="*/ 243 w 328"/>
                  <a:gd name="T57" fmla="*/ 279 h 280"/>
                  <a:gd name="T58" fmla="*/ 164 w 328"/>
                  <a:gd name="T59" fmla="*/ 280 h 280"/>
                  <a:gd name="T60" fmla="*/ 84 w 328"/>
                  <a:gd name="T61" fmla="*/ 279 h 280"/>
                  <a:gd name="T62" fmla="*/ 1 w 328"/>
                  <a:gd name="T63" fmla="*/ 138 h 280"/>
                  <a:gd name="T64" fmla="*/ 2 w 328"/>
                  <a:gd name="T65" fmla="*/ 134 h 280"/>
                  <a:gd name="T66" fmla="*/ 11 w 328"/>
                  <a:gd name="T67" fmla="*/ 127 h 280"/>
                  <a:gd name="T68" fmla="*/ 44 w 328"/>
                  <a:gd name="T69" fmla="*/ 116 h 280"/>
                  <a:gd name="T70" fmla="*/ 138 w 328"/>
                  <a:gd name="T71" fmla="*/ 37 h 280"/>
                  <a:gd name="T72" fmla="*/ 132 w 328"/>
                  <a:gd name="T73" fmla="*/ 33 h 280"/>
                  <a:gd name="T74" fmla="*/ 132 w 328"/>
                  <a:gd name="T75" fmla="*/ 20 h 280"/>
                  <a:gd name="T76" fmla="*/ 155 w 328"/>
                  <a:gd name="T77" fmla="*/ 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 h="280">
                    <a:moveTo>
                      <a:pt x="161" y="8"/>
                    </a:moveTo>
                    <a:cubicBezTo>
                      <a:pt x="161" y="17"/>
                      <a:pt x="161" y="17"/>
                      <a:pt x="161" y="17"/>
                    </a:cubicBezTo>
                    <a:cubicBezTo>
                      <a:pt x="159" y="18"/>
                      <a:pt x="159" y="18"/>
                      <a:pt x="159" y="18"/>
                    </a:cubicBezTo>
                    <a:cubicBezTo>
                      <a:pt x="138" y="25"/>
                      <a:pt x="138" y="25"/>
                      <a:pt x="138" y="25"/>
                    </a:cubicBezTo>
                    <a:cubicBezTo>
                      <a:pt x="138" y="31"/>
                      <a:pt x="138" y="31"/>
                      <a:pt x="138" y="31"/>
                    </a:cubicBezTo>
                    <a:cubicBezTo>
                      <a:pt x="145" y="31"/>
                      <a:pt x="145" y="31"/>
                      <a:pt x="145" y="31"/>
                    </a:cubicBezTo>
                    <a:cubicBezTo>
                      <a:pt x="145" y="42"/>
                      <a:pt x="145" y="42"/>
                      <a:pt x="145" y="42"/>
                    </a:cubicBezTo>
                    <a:cubicBezTo>
                      <a:pt x="142" y="42"/>
                      <a:pt x="142" y="42"/>
                      <a:pt x="142" y="42"/>
                    </a:cubicBezTo>
                    <a:cubicBezTo>
                      <a:pt x="142" y="42"/>
                      <a:pt x="78" y="51"/>
                      <a:pt x="63" y="120"/>
                    </a:cubicBezTo>
                    <a:cubicBezTo>
                      <a:pt x="63" y="122"/>
                      <a:pt x="63" y="122"/>
                      <a:pt x="63" y="122"/>
                    </a:cubicBezTo>
                    <a:cubicBezTo>
                      <a:pt x="50" y="122"/>
                      <a:pt x="50" y="122"/>
                      <a:pt x="50" y="122"/>
                    </a:cubicBezTo>
                    <a:cubicBezTo>
                      <a:pt x="50" y="133"/>
                      <a:pt x="50" y="133"/>
                      <a:pt x="50" y="133"/>
                    </a:cubicBezTo>
                    <a:cubicBezTo>
                      <a:pt x="12" y="133"/>
                      <a:pt x="12" y="133"/>
                      <a:pt x="12" y="133"/>
                    </a:cubicBezTo>
                    <a:cubicBezTo>
                      <a:pt x="8" y="137"/>
                      <a:pt x="8" y="137"/>
                      <a:pt x="8" y="137"/>
                    </a:cubicBezTo>
                    <a:cubicBezTo>
                      <a:pt x="87" y="268"/>
                      <a:pt x="87" y="268"/>
                      <a:pt x="87" y="268"/>
                    </a:cubicBezTo>
                    <a:cubicBezTo>
                      <a:pt x="164" y="269"/>
                      <a:pt x="164" y="269"/>
                      <a:pt x="164" y="269"/>
                    </a:cubicBezTo>
                    <a:cubicBezTo>
                      <a:pt x="241" y="268"/>
                      <a:pt x="241" y="268"/>
                      <a:pt x="241" y="268"/>
                    </a:cubicBezTo>
                    <a:cubicBezTo>
                      <a:pt x="320" y="137"/>
                      <a:pt x="320" y="137"/>
                      <a:pt x="320" y="137"/>
                    </a:cubicBezTo>
                    <a:cubicBezTo>
                      <a:pt x="316" y="133"/>
                      <a:pt x="316" y="133"/>
                      <a:pt x="316" y="133"/>
                    </a:cubicBezTo>
                    <a:cubicBezTo>
                      <a:pt x="278" y="133"/>
                      <a:pt x="278" y="133"/>
                      <a:pt x="278" y="133"/>
                    </a:cubicBezTo>
                    <a:cubicBezTo>
                      <a:pt x="278" y="122"/>
                      <a:pt x="278" y="122"/>
                      <a:pt x="278" y="122"/>
                    </a:cubicBezTo>
                    <a:cubicBezTo>
                      <a:pt x="265" y="122"/>
                      <a:pt x="265" y="122"/>
                      <a:pt x="265" y="122"/>
                    </a:cubicBezTo>
                    <a:cubicBezTo>
                      <a:pt x="265" y="120"/>
                      <a:pt x="265" y="120"/>
                      <a:pt x="265" y="120"/>
                    </a:cubicBezTo>
                    <a:cubicBezTo>
                      <a:pt x="250" y="51"/>
                      <a:pt x="186" y="42"/>
                      <a:pt x="186" y="42"/>
                    </a:cubicBezTo>
                    <a:cubicBezTo>
                      <a:pt x="183" y="42"/>
                      <a:pt x="183" y="42"/>
                      <a:pt x="183" y="42"/>
                    </a:cubicBezTo>
                    <a:cubicBezTo>
                      <a:pt x="183" y="31"/>
                      <a:pt x="183" y="31"/>
                      <a:pt x="183" y="31"/>
                    </a:cubicBezTo>
                    <a:cubicBezTo>
                      <a:pt x="190" y="31"/>
                      <a:pt x="190" y="31"/>
                      <a:pt x="190" y="31"/>
                    </a:cubicBezTo>
                    <a:cubicBezTo>
                      <a:pt x="190" y="25"/>
                      <a:pt x="190" y="25"/>
                      <a:pt x="190" y="25"/>
                    </a:cubicBezTo>
                    <a:cubicBezTo>
                      <a:pt x="169" y="18"/>
                      <a:pt x="169" y="18"/>
                      <a:pt x="169" y="18"/>
                    </a:cubicBezTo>
                    <a:cubicBezTo>
                      <a:pt x="167" y="17"/>
                      <a:pt x="167" y="17"/>
                      <a:pt x="167" y="17"/>
                    </a:cubicBezTo>
                    <a:cubicBezTo>
                      <a:pt x="167" y="8"/>
                      <a:pt x="167" y="8"/>
                      <a:pt x="167" y="8"/>
                    </a:cubicBezTo>
                    <a:cubicBezTo>
                      <a:pt x="164" y="7"/>
                      <a:pt x="164" y="7"/>
                      <a:pt x="164" y="7"/>
                    </a:cubicBezTo>
                    <a:cubicBezTo>
                      <a:pt x="161" y="8"/>
                      <a:pt x="161" y="8"/>
                      <a:pt x="161" y="8"/>
                    </a:cubicBezTo>
                    <a:close/>
                    <a:moveTo>
                      <a:pt x="155" y="5"/>
                    </a:moveTo>
                    <a:cubicBezTo>
                      <a:pt x="156" y="4"/>
                      <a:pt x="156" y="4"/>
                      <a:pt x="156" y="4"/>
                    </a:cubicBezTo>
                    <a:cubicBezTo>
                      <a:pt x="163" y="0"/>
                      <a:pt x="163" y="0"/>
                      <a:pt x="163" y="0"/>
                    </a:cubicBezTo>
                    <a:cubicBezTo>
                      <a:pt x="164" y="0"/>
                      <a:pt x="164" y="0"/>
                      <a:pt x="164" y="0"/>
                    </a:cubicBezTo>
                    <a:cubicBezTo>
                      <a:pt x="166" y="0"/>
                      <a:pt x="166" y="0"/>
                      <a:pt x="166" y="0"/>
                    </a:cubicBezTo>
                    <a:cubicBezTo>
                      <a:pt x="172" y="4"/>
                      <a:pt x="172" y="4"/>
                      <a:pt x="172" y="4"/>
                    </a:cubicBezTo>
                    <a:cubicBezTo>
                      <a:pt x="173" y="5"/>
                      <a:pt x="173" y="5"/>
                      <a:pt x="173" y="5"/>
                    </a:cubicBezTo>
                    <a:cubicBezTo>
                      <a:pt x="173" y="13"/>
                      <a:pt x="173" y="13"/>
                      <a:pt x="173" y="13"/>
                    </a:cubicBezTo>
                    <a:cubicBezTo>
                      <a:pt x="194" y="19"/>
                      <a:pt x="194" y="19"/>
                      <a:pt x="194" y="19"/>
                    </a:cubicBezTo>
                    <a:cubicBezTo>
                      <a:pt x="196" y="20"/>
                      <a:pt x="196" y="20"/>
                      <a:pt x="196" y="20"/>
                    </a:cubicBezTo>
                    <a:cubicBezTo>
                      <a:pt x="196" y="22"/>
                      <a:pt x="196" y="22"/>
                      <a:pt x="196" y="22"/>
                    </a:cubicBezTo>
                    <a:cubicBezTo>
                      <a:pt x="196" y="33"/>
                      <a:pt x="196" y="33"/>
                      <a:pt x="196" y="33"/>
                    </a:cubicBezTo>
                    <a:cubicBezTo>
                      <a:pt x="196" y="37"/>
                      <a:pt x="196" y="37"/>
                      <a:pt x="196" y="37"/>
                    </a:cubicBezTo>
                    <a:cubicBezTo>
                      <a:pt x="190" y="37"/>
                      <a:pt x="190" y="37"/>
                      <a:pt x="190" y="37"/>
                    </a:cubicBezTo>
                    <a:cubicBezTo>
                      <a:pt x="204" y="39"/>
                      <a:pt x="256" y="55"/>
                      <a:pt x="270" y="116"/>
                    </a:cubicBezTo>
                    <a:cubicBezTo>
                      <a:pt x="284" y="116"/>
                      <a:pt x="284" y="116"/>
                      <a:pt x="284" y="116"/>
                    </a:cubicBezTo>
                    <a:cubicBezTo>
                      <a:pt x="284" y="127"/>
                      <a:pt x="284" y="127"/>
                      <a:pt x="284" y="127"/>
                    </a:cubicBezTo>
                    <a:cubicBezTo>
                      <a:pt x="318" y="127"/>
                      <a:pt x="318" y="127"/>
                      <a:pt x="318" y="127"/>
                    </a:cubicBezTo>
                    <a:cubicBezTo>
                      <a:pt x="320" y="128"/>
                      <a:pt x="320" y="128"/>
                      <a:pt x="320" y="128"/>
                    </a:cubicBezTo>
                    <a:cubicBezTo>
                      <a:pt x="326" y="134"/>
                      <a:pt x="326" y="134"/>
                      <a:pt x="326" y="134"/>
                    </a:cubicBezTo>
                    <a:cubicBezTo>
                      <a:pt x="328" y="135"/>
                      <a:pt x="328" y="135"/>
                      <a:pt x="328" y="135"/>
                    </a:cubicBezTo>
                    <a:cubicBezTo>
                      <a:pt x="327" y="138"/>
                      <a:pt x="327" y="138"/>
                      <a:pt x="327" y="138"/>
                    </a:cubicBezTo>
                    <a:cubicBezTo>
                      <a:pt x="245" y="278"/>
                      <a:pt x="245" y="278"/>
                      <a:pt x="245" y="278"/>
                    </a:cubicBezTo>
                    <a:cubicBezTo>
                      <a:pt x="244" y="279"/>
                      <a:pt x="244" y="279"/>
                      <a:pt x="244" y="279"/>
                    </a:cubicBezTo>
                    <a:cubicBezTo>
                      <a:pt x="243" y="279"/>
                      <a:pt x="243" y="279"/>
                      <a:pt x="243" y="279"/>
                    </a:cubicBezTo>
                    <a:cubicBezTo>
                      <a:pt x="164" y="280"/>
                      <a:pt x="164" y="280"/>
                      <a:pt x="164" y="280"/>
                    </a:cubicBezTo>
                    <a:cubicBezTo>
                      <a:pt x="164" y="280"/>
                      <a:pt x="164" y="280"/>
                      <a:pt x="164" y="280"/>
                    </a:cubicBezTo>
                    <a:cubicBezTo>
                      <a:pt x="86" y="279"/>
                      <a:pt x="86" y="279"/>
                      <a:pt x="86" y="279"/>
                    </a:cubicBezTo>
                    <a:cubicBezTo>
                      <a:pt x="84" y="279"/>
                      <a:pt x="84" y="279"/>
                      <a:pt x="84" y="279"/>
                    </a:cubicBezTo>
                    <a:cubicBezTo>
                      <a:pt x="83" y="278"/>
                      <a:pt x="83" y="278"/>
                      <a:pt x="83" y="278"/>
                    </a:cubicBezTo>
                    <a:cubicBezTo>
                      <a:pt x="1" y="138"/>
                      <a:pt x="1" y="138"/>
                      <a:pt x="1" y="138"/>
                    </a:cubicBezTo>
                    <a:cubicBezTo>
                      <a:pt x="0" y="135"/>
                      <a:pt x="0" y="135"/>
                      <a:pt x="0" y="135"/>
                    </a:cubicBezTo>
                    <a:cubicBezTo>
                      <a:pt x="2" y="134"/>
                      <a:pt x="2" y="134"/>
                      <a:pt x="2" y="134"/>
                    </a:cubicBezTo>
                    <a:cubicBezTo>
                      <a:pt x="8" y="128"/>
                      <a:pt x="8" y="128"/>
                      <a:pt x="8" y="128"/>
                    </a:cubicBezTo>
                    <a:cubicBezTo>
                      <a:pt x="11" y="127"/>
                      <a:pt x="11" y="127"/>
                      <a:pt x="11" y="127"/>
                    </a:cubicBezTo>
                    <a:cubicBezTo>
                      <a:pt x="44" y="127"/>
                      <a:pt x="44" y="127"/>
                      <a:pt x="44" y="127"/>
                    </a:cubicBezTo>
                    <a:cubicBezTo>
                      <a:pt x="44" y="116"/>
                      <a:pt x="44" y="116"/>
                      <a:pt x="44" y="116"/>
                    </a:cubicBezTo>
                    <a:cubicBezTo>
                      <a:pt x="58" y="116"/>
                      <a:pt x="58" y="116"/>
                      <a:pt x="58" y="116"/>
                    </a:cubicBezTo>
                    <a:cubicBezTo>
                      <a:pt x="72" y="55"/>
                      <a:pt x="124" y="39"/>
                      <a:pt x="138" y="37"/>
                    </a:cubicBezTo>
                    <a:cubicBezTo>
                      <a:pt x="132" y="37"/>
                      <a:pt x="132" y="37"/>
                      <a:pt x="132" y="37"/>
                    </a:cubicBezTo>
                    <a:cubicBezTo>
                      <a:pt x="132" y="33"/>
                      <a:pt x="132" y="33"/>
                      <a:pt x="132" y="33"/>
                    </a:cubicBezTo>
                    <a:cubicBezTo>
                      <a:pt x="132" y="22"/>
                      <a:pt x="132" y="22"/>
                      <a:pt x="132" y="22"/>
                    </a:cubicBezTo>
                    <a:cubicBezTo>
                      <a:pt x="132" y="20"/>
                      <a:pt x="132" y="20"/>
                      <a:pt x="132" y="20"/>
                    </a:cubicBezTo>
                    <a:cubicBezTo>
                      <a:pt x="134" y="19"/>
                      <a:pt x="134" y="19"/>
                      <a:pt x="134" y="19"/>
                    </a:cubicBezTo>
                    <a:cubicBezTo>
                      <a:pt x="155" y="13"/>
                      <a:pt x="155" y="13"/>
                      <a:pt x="155" y="13"/>
                    </a:cubicBezTo>
                    <a:cubicBezTo>
                      <a:pt x="155" y="5"/>
                      <a:pt x="155" y="5"/>
                      <a:pt x="155"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a:spLocks noEditPoints="1"/>
              </p:cNvSpPr>
              <p:nvPr/>
            </p:nvSpPr>
            <p:spPr bwMode="auto">
              <a:xfrm>
                <a:off x="2035993" y="4323352"/>
                <a:ext cx="276822" cy="84892"/>
              </a:xfrm>
              <a:custGeom>
                <a:avLst/>
                <a:gdLst>
                  <a:gd name="T0" fmla="*/ 10 w 92"/>
                  <a:gd name="T1" fmla="*/ 0 h 28"/>
                  <a:gd name="T2" fmla="*/ 10 w 92"/>
                  <a:gd name="T3" fmla="*/ 27 h 28"/>
                  <a:gd name="T4" fmla="*/ 7 w 92"/>
                  <a:gd name="T5" fmla="*/ 27 h 28"/>
                  <a:gd name="T6" fmla="*/ 7 w 92"/>
                  <a:gd name="T7" fmla="*/ 8 h 28"/>
                  <a:gd name="T8" fmla="*/ 0 w 92"/>
                  <a:gd name="T9" fmla="*/ 8 h 28"/>
                  <a:gd name="T10" fmla="*/ 0 w 92"/>
                  <a:gd name="T11" fmla="*/ 5 h 28"/>
                  <a:gd name="T12" fmla="*/ 8 w 92"/>
                  <a:gd name="T13" fmla="*/ 0 h 28"/>
                  <a:gd name="T14" fmla="*/ 10 w 92"/>
                  <a:gd name="T15" fmla="*/ 0 h 28"/>
                  <a:gd name="T16" fmla="*/ 23 w 92"/>
                  <a:gd name="T17" fmla="*/ 21 h 28"/>
                  <a:gd name="T18" fmla="*/ 26 w 92"/>
                  <a:gd name="T19" fmla="*/ 21 h 28"/>
                  <a:gd name="T20" fmla="*/ 31 w 92"/>
                  <a:gd name="T21" fmla="*/ 25 h 28"/>
                  <a:gd name="T22" fmla="*/ 38 w 92"/>
                  <a:gd name="T23" fmla="*/ 15 h 28"/>
                  <a:gd name="T24" fmla="*/ 38 w 92"/>
                  <a:gd name="T25" fmla="*/ 15 h 28"/>
                  <a:gd name="T26" fmla="*/ 31 w 92"/>
                  <a:gd name="T27" fmla="*/ 18 h 28"/>
                  <a:gd name="T28" fmla="*/ 23 w 92"/>
                  <a:gd name="T29" fmla="*/ 9 h 28"/>
                  <a:gd name="T30" fmla="*/ 32 w 92"/>
                  <a:gd name="T31" fmla="*/ 0 h 28"/>
                  <a:gd name="T32" fmla="*/ 42 w 92"/>
                  <a:gd name="T33" fmla="*/ 12 h 28"/>
                  <a:gd name="T34" fmla="*/ 31 w 92"/>
                  <a:gd name="T35" fmla="*/ 28 h 28"/>
                  <a:gd name="T36" fmla="*/ 23 w 92"/>
                  <a:gd name="T37" fmla="*/ 21 h 28"/>
                  <a:gd name="T38" fmla="*/ 32 w 92"/>
                  <a:gd name="T39" fmla="*/ 15 h 28"/>
                  <a:gd name="T40" fmla="*/ 38 w 92"/>
                  <a:gd name="T41" fmla="*/ 9 h 28"/>
                  <a:gd name="T42" fmla="*/ 32 w 92"/>
                  <a:gd name="T43" fmla="*/ 3 h 28"/>
                  <a:gd name="T44" fmla="*/ 26 w 92"/>
                  <a:gd name="T45" fmla="*/ 9 h 28"/>
                  <a:gd name="T46" fmla="*/ 32 w 92"/>
                  <a:gd name="T47" fmla="*/ 15 h 28"/>
                  <a:gd name="T48" fmla="*/ 63 w 92"/>
                  <a:gd name="T49" fmla="*/ 14 h 28"/>
                  <a:gd name="T50" fmla="*/ 57 w 92"/>
                  <a:gd name="T51" fmla="*/ 3 h 28"/>
                  <a:gd name="T52" fmla="*/ 51 w 92"/>
                  <a:gd name="T53" fmla="*/ 14 h 28"/>
                  <a:gd name="T54" fmla="*/ 57 w 92"/>
                  <a:gd name="T55" fmla="*/ 25 h 28"/>
                  <a:gd name="T56" fmla="*/ 63 w 92"/>
                  <a:gd name="T57" fmla="*/ 14 h 28"/>
                  <a:gd name="T58" fmla="*/ 67 w 92"/>
                  <a:gd name="T59" fmla="*/ 14 h 28"/>
                  <a:gd name="T60" fmla="*/ 57 w 92"/>
                  <a:gd name="T61" fmla="*/ 28 h 28"/>
                  <a:gd name="T62" fmla="*/ 47 w 92"/>
                  <a:gd name="T63" fmla="*/ 14 h 28"/>
                  <a:gd name="T64" fmla="*/ 57 w 92"/>
                  <a:gd name="T65" fmla="*/ 0 h 28"/>
                  <a:gd name="T66" fmla="*/ 67 w 92"/>
                  <a:gd name="T67" fmla="*/ 14 h 28"/>
                  <a:gd name="T68" fmla="*/ 76 w 92"/>
                  <a:gd name="T69" fmla="*/ 10 h 28"/>
                  <a:gd name="T70" fmla="*/ 73 w 92"/>
                  <a:gd name="T71" fmla="*/ 10 h 28"/>
                  <a:gd name="T72" fmla="*/ 83 w 92"/>
                  <a:gd name="T73" fmla="*/ 0 h 28"/>
                  <a:gd name="T74" fmla="*/ 92 w 92"/>
                  <a:gd name="T75" fmla="*/ 8 h 28"/>
                  <a:gd name="T76" fmla="*/ 84 w 92"/>
                  <a:gd name="T77" fmla="*/ 17 h 28"/>
                  <a:gd name="T78" fmla="*/ 81 w 92"/>
                  <a:gd name="T79" fmla="*/ 19 h 28"/>
                  <a:gd name="T80" fmla="*/ 76 w 92"/>
                  <a:gd name="T81" fmla="*/ 24 h 28"/>
                  <a:gd name="T82" fmla="*/ 92 w 92"/>
                  <a:gd name="T83" fmla="*/ 24 h 28"/>
                  <a:gd name="T84" fmla="*/ 92 w 92"/>
                  <a:gd name="T85" fmla="*/ 27 h 28"/>
                  <a:gd name="T86" fmla="*/ 72 w 92"/>
                  <a:gd name="T87" fmla="*/ 27 h 28"/>
                  <a:gd name="T88" fmla="*/ 79 w 92"/>
                  <a:gd name="T89" fmla="*/ 16 h 28"/>
                  <a:gd name="T90" fmla="*/ 83 w 92"/>
                  <a:gd name="T91" fmla="*/ 14 h 28"/>
                  <a:gd name="T92" fmla="*/ 88 w 92"/>
                  <a:gd name="T93" fmla="*/ 8 h 28"/>
                  <a:gd name="T94" fmla="*/ 82 w 92"/>
                  <a:gd name="T95" fmla="*/ 3 h 28"/>
                  <a:gd name="T96" fmla="*/ 76 w 92"/>
                  <a:gd name="T9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28">
                    <a:moveTo>
                      <a:pt x="10" y="0"/>
                    </a:moveTo>
                    <a:cubicBezTo>
                      <a:pt x="10" y="27"/>
                      <a:pt x="10" y="27"/>
                      <a:pt x="10" y="27"/>
                    </a:cubicBezTo>
                    <a:cubicBezTo>
                      <a:pt x="7" y="27"/>
                      <a:pt x="7" y="27"/>
                      <a:pt x="7" y="27"/>
                    </a:cubicBezTo>
                    <a:cubicBezTo>
                      <a:pt x="7" y="8"/>
                      <a:pt x="7" y="8"/>
                      <a:pt x="7" y="8"/>
                    </a:cubicBezTo>
                    <a:cubicBezTo>
                      <a:pt x="0" y="8"/>
                      <a:pt x="0" y="8"/>
                      <a:pt x="0" y="8"/>
                    </a:cubicBezTo>
                    <a:cubicBezTo>
                      <a:pt x="0" y="5"/>
                      <a:pt x="0" y="5"/>
                      <a:pt x="0" y="5"/>
                    </a:cubicBezTo>
                    <a:cubicBezTo>
                      <a:pt x="4" y="5"/>
                      <a:pt x="7" y="4"/>
                      <a:pt x="8" y="0"/>
                    </a:cubicBezTo>
                    <a:cubicBezTo>
                      <a:pt x="10" y="0"/>
                      <a:pt x="10" y="0"/>
                      <a:pt x="10" y="0"/>
                    </a:cubicBezTo>
                    <a:close/>
                    <a:moveTo>
                      <a:pt x="23" y="21"/>
                    </a:moveTo>
                    <a:cubicBezTo>
                      <a:pt x="26" y="21"/>
                      <a:pt x="26" y="21"/>
                      <a:pt x="26" y="21"/>
                    </a:cubicBezTo>
                    <a:cubicBezTo>
                      <a:pt x="27" y="23"/>
                      <a:pt x="28" y="25"/>
                      <a:pt x="31" y="25"/>
                    </a:cubicBezTo>
                    <a:cubicBezTo>
                      <a:pt x="35" y="25"/>
                      <a:pt x="37" y="22"/>
                      <a:pt x="38" y="15"/>
                    </a:cubicBezTo>
                    <a:cubicBezTo>
                      <a:pt x="38" y="15"/>
                      <a:pt x="38" y="15"/>
                      <a:pt x="38" y="15"/>
                    </a:cubicBezTo>
                    <a:cubicBezTo>
                      <a:pt x="37" y="17"/>
                      <a:pt x="35" y="18"/>
                      <a:pt x="31" y="18"/>
                    </a:cubicBezTo>
                    <a:cubicBezTo>
                      <a:pt x="26" y="18"/>
                      <a:pt x="23" y="15"/>
                      <a:pt x="23" y="9"/>
                    </a:cubicBezTo>
                    <a:cubicBezTo>
                      <a:pt x="23" y="3"/>
                      <a:pt x="26" y="0"/>
                      <a:pt x="32" y="0"/>
                    </a:cubicBezTo>
                    <a:cubicBezTo>
                      <a:pt x="38" y="0"/>
                      <a:pt x="42" y="4"/>
                      <a:pt x="42" y="12"/>
                    </a:cubicBezTo>
                    <a:cubicBezTo>
                      <a:pt x="42" y="22"/>
                      <a:pt x="38" y="27"/>
                      <a:pt x="31" y="28"/>
                    </a:cubicBezTo>
                    <a:cubicBezTo>
                      <a:pt x="26" y="27"/>
                      <a:pt x="23" y="25"/>
                      <a:pt x="23" y="21"/>
                    </a:cubicBezTo>
                    <a:close/>
                    <a:moveTo>
                      <a:pt x="32" y="15"/>
                    </a:moveTo>
                    <a:cubicBezTo>
                      <a:pt x="36" y="15"/>
                      <a:pt x="37" y="13"/>
                      <a:pt x="38" y="9"/>
                    </a:cubicBezTo>
                    <a:cubicBezTo>
                      <a:pt x="37" y="5"/>
                      <a:pt x="35" y="3"/>
                      <a:pt x="32" y="3"/>
                    </a:cubicBezTo>
                    <a:cubicBezTo>
                      <a:pt x="28" y="3"/>
                      <a:pt x="26" y="5"/>
                      <a:pt x="26" y="9"/>
                    </a:cubicBezTo>
                    <a:cubicBezTo>
                      <a:pt x="26" y="13"/>
                      <a:pt x="28" y="15"/>
                      <a:pt x="32" y="15"/>
                    </a:cubicBezTo>
                    <a:close/>
                    <a:moveTo>
                      <a:pt x="63" y="14"/>
                    </a:moveTo>
                    <a:cubicBezTo>
                      <a:pt x="63" y="7"/>
                      <a:pt x="61" y="3"/>
                      <a:pt x="57" y="3"/>
                    </a:cubicBezTo>
                    <a:cubicBezTo>
                      <a:pt x="53" y="3"/>
                      <a:pt x="51" y="7"/>
                      <a:pt x="51" y="14"/>
                    </a:cubicBezTo>
                    <a:cubicBezTo>
                      <a:pt x="51" y="21"/>
                      <a:pt x="53" y="25"/>
                      <a:pt x="57" y="25"/>
                    </a:cubicBezTo>
                    <a:cubicBezTo>
                      <a:pt x="61" y="25"/>
                      <a:pt x="63" y="21"/>
                      <a:pt x="63" y="14"/>
                    </a:cubicBezTo>
                    <a:close/>
                    <a:moveTo>
                      <a:pt x="67" y="14"/>
                    </a:moveTo>
                    <a:cubicBezTo>
                      <a:pt x="67" y="23"/>
                      <a:pt x="64" y="27"/>
                      <a:pt x="57" y="28"/>
                    </a:cubicBezTo>
                    <a:cubicBezTo>
                      <a:pt x="51" y="27"/>
                      <a:pt x="47" y="23"/>
                      <a:pt x="47" y="14"/>
                    </a:cubicBezTo>
                    <a:cubicBezTo>
                      <a:pt x="47" y="5"/>
                      <a:pt x="51" y="0"/>
                      <a:pt x="57" y="0"/>
                    </a:cubicBezTo>
                    <a:cubicBezTo>
                      <a:pt x="64" y="0"/>
                      <a:pt x="67" y="5"/>
                      <a:pt x="67" y="14"/>
                    </a:cubicBezTo>
                    <a:close/>
                    <a:moveTo>
                      <a:pt x="76" y="10"/>
                    </a:moveTo>
                    <a:cubicBezTo>
                      <a:pt x="73" y="10"/>
                      <a:pt x="73" y="10"/>
                      <a:pt x="73" y="10"/>
                    </a:cubicBezTo>
                    <a:cubicBezTo>
                      <a:pt x="73" y="3"/>
                      <a:pt x="76" y="0"/>
                      <a:pt x="83" y="0"/>
                    </a:cubicBezTo>
                    <a:cubicBezTo>
                      <a:pt x="88" y="0"/>
                      <a:pt x="91" y="3"/>
                      <a:pt x="92" y="8"/>
                    </a:cubicBezTo>
                    <a:cubicBezTo>
                      <a:pt x="92" y="12"/>
                      <a:pt x="89" y="15"/>
                      <a:pt x="84" y="17"/>
                    </a:cubicBezTo>
                    <a:cubicBezTo>
                      <a:pt x="81" y="19"/>
                      <a:pt x="81" y="19"/>
                      <a:pt x="81" y="19"/>
                    </a:cubicBezTo>
                    <a:cubicBezTo>
                      <a:pt x="78" y="20"/>
                      <a:pt x="76" y="22"/>
                      <a:pt x="76" y="24"/>
                    </a:cubicBezTo>
                    <a:cubicBezTo>
                      <a:pt x="92" y="24"/>
                      <a:pt x="92" y="24"/>
                      <a:pt x="92" y="24"/>
                    </a:cubicBezTo>
                    <a:cubicBezTo>
                      <a:pt x="92" y="27"/>
                      <a:pt x="92" y="27"/>
                      <a:pt x="92" y="27"/>
                    </a:cubicBezTo>
                    <a:cubicBezTo>
                      <a:pt x="72" y="27"/>
                      <a:pt x="72" y="27"/>
                      <a:pt x="72" y="27"/>
                    </a:cubicBezTo>
                    <a:cubicBezTo>
                      <a:pt x="72" y="22"/>
                      <a:pt x="74" y="19"/>
                      <a:pt x="79" y="16"/>
                    </a:cubicBezTo>
                    <a:cubicBezTo>
                      <a:pt x="83" y="14"/>
                      <a:pt x="83" y="14"/>
                      <a:pt x="83" y="14"/>
                    </a:cubicBezTo>
                    <a:cubicBezTo>
                      <a:pt x="86" y="13"/>
                      <a:pt x="88" y="10"/>
                      <a:pt x="88" y="8"/>
                    </a:cubicBezTo>
                    <a:cubicBezTo>
                      <a:pt x="88" y="5"/>
                      <a:pt x="86" y="3"/>
                      <a:pt x="82" y="3"/>
                    </a:cubicBezTo>
                    <a:cubicBezTo>
                      <a:pt x="78" y="3"/>
                      <a:pt x="76" y="5"/>
                      <a:pt x="76"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a:spLocks noEditPoints="1"/>
              </p:cNvSpPr>
              <p:nvPr/>
            </p:nvSpPr>
            <p:spPr bwMode="auto">
              <a:xfrm>
                <a:off x="3121137" y="4303052"/>
                <a:ext cx="287895" cy="129184"/>
              </a:xfrm>
              <a:custGeom>
                <a:avLst/>
                <a:gdLst>
                  <a:gd name="T0" fmla="*/ 43 w 95"/>
                  <a:gd name="T1" fmla="*/ 5 h 43"/>
                  <a:gd name="T2" fmla="*/ 23 w 95"/>
                  <a:gd name="T3" fmla="*/ 9 h 43"/>
                  <a:gd name="T4" fmla="*/ 40 w 95"/>
                  <a:gd name="T5" fmla="*/ 14 h 43"/>
                  <a:gd name="T6" fmla="*/ 39 w 95"/>
                  <a:gd name="T7" fmla="*/ 38 h 43"/>
                  <a:gd name="T8" fmla="*/ 30 w 95"/>
                  <a:gd name="T9" fmla="*/ 38 h 43"/>
                  <a:gd name="T10" fmla="*/ 8 w 95"/>
                  <a:gd name="T11" fmla="*/ 17 h 43"/>
                  <a:gd name="T12" fmla="*/ 3 w 95"/>
                  <a:gd name="T13" fmla="*/ 42 h 43"/>
                  <a:gd name="T14" fmla="*/ 3 w 95"/>
                  <a:gd name="T15" fmla="*/ 14 h 43"/>
                  <a:gd name="T16" fmla="*/ 19 w 95"/>
                  <a:gd name="T17" fmla="*/ 14 h 43"/>
                  <a:gd name="T18" fmla="*/ 1 w 95"/>
                  <a:gd name="T19" fmla="*/ 10 h 43"/>
                  <a:gd name="T20" fmla="*/ 0 w 95"/>
                  <a:gd name="T21" fmla="*/ 6 h 43"/>
                  <a:gd name="T22" fmla="*/ 19 w 95"/>
                  <a:gd name="T23" fmla="*/ 3 h 43"/>
                  <a:gd name="T24" fmla="*/ 24 w 95"/>
                  <a:gd name="T25" fmla="*/ 1 h 43"/>
                  <a:gd name="T26" fmla="*/ 28 w 95"/>
                  <a:gd name="T27" fmla="*/ 24 h 43"/>
                  <a:gd name="T28" fmla="*/ 28 w 95"/>
                  <a:gd name="T29" fmla="*/ 27 h 43"/>
                  <a:gd name="T30" fmla="*/ 28 w 95"/>
                  <a:gd name="T31" fmla="*/ 31 h 43"/>
                  <a:gd name="T32" fmla="*/ 28 w 95"/>
                  <a:gd name="T33" fmla="*/ 34 h 43"/>
                  <a:gd name="T34" fmla="*/ 23 w 95"/>
                  <a:gd name="T35" fmla="*/ 42 h 43"/>
                  <a:gd name="T36" fmla="*/ 19 w 95"/>
                  <a:gd name="T37" fmla="*/ 34 h 43"/>
                  <a:gd name="T38" fmla="*/ 9 w 95"/>
                  <a:gd name="T39" fmla="*/ 31 h 43"/>
                  <a:gd name="T40" fmla="*/ 19 w 95"/>
                  <a:gd name="T41" fmla="*/ 27 h 43"/>
                  <a:gd name="T42" fmla="*/ 10 w 95"/>
                  <a:gd name="T43" fmla="*/ 24 h 43"/>
                  <a:gd name="T44" fmla="*/ 25 w 95"/>
                  <a:gd name="T45" fmla="*/ 18 h 43"/>
                  <a:gd name="T46" fmla="*/ 26 w 95"/>
                  <a:gd name="T47" fmla="*/ 24 h 43"/>
                  <a:gd name="T48" fmla="*/ 14 w 95"/>
                  <a:gd name="T49" fmla="*/ 19 h 43"/>
                  <a:gd name="T50" fmla="*/ 76 w 95"/>
                  <a:gd name="T51" fmla="*/ 6 h 43"/>
                  <a:gd name="T52" fmla="*/ 95 w 95"/>
                  <a:gd name="T53" fmla="*/ 10 h 43"/>
                  <a:gd name="T54" fmla="*/ 52 w 95"/>
                  <a:gd name="T55" fmla="*/ 9 h 43"/>
                  <a:gd name="T56" fmla="*/ 58 w 95"/>
                  <a:gd name="T57" fmla="*/ 6 h 43"/>
                  <a:gd name="T58" fmla="*/ 69 w 95"/>
                  <a:gd name="T59" fmla="*/ 1 h 43"/>
                  <a:gd name="T60" fmla="*/ 89 w 95"/>
                  <a:gd name="T61" fmla="*/ 17 h 43"/>
                  <a:gd name="T62" fmla="*/ 88 w 95"/>
                  <a:gd name="T63" fmla="*/ 26 h 43"/>
                  <a:gd name="T64" fmla="*/ 76 w 95"/>
                  <a:gd name="T65" fmla="*/ 38 h 43"/>
                  <a:gd name="T66" fmla="*/ 72 w 95"/>
                  <a:gd name="T67" fmla="*/ 36 h 43"/>
                  <a:gd name="T68" fmla="*/ 59 w 95"/>
                  <a:gd name="T69" fmla="*/ 26 h 43"/>
                  <a:gd name="T70" fmla="*/ 59 w 95"/>
                  <a:gd name="T71" fmla="*/ 22 h 43"/>
                  <a:gd name="T72" fmla="*/ 58 w 95"/>
                  <a:gd name="T73" fmla="*/ 13 h 43"/>
                  <a:gd name="T74" fmla="*/ 89 w 95"/>
                  <a:gd name="T75" fmla="*/ 13 h 43"/>
                  <a:gd name="T76" fmla="*/ 84 w 95"/>
                  <a:gd name="T77" fmla="*/ 17 h 43"/>
                  <a:gd name="T78" fmla="*/ 84 w 95"/>
                  <a:gd name="T79" fmla="*/ 23 h 43"/>
                  <a:gd name="T80" fmla="*/ 52 w 95"/>
                  <a:gd name="T81" fmla="*/ 37 h 43"/>
                  <a:gd name="T82" fmla="*/ 67 w 95"/>
                  <a:gd name="T83" fmla="*/ 31 h 43"/>
                  <a:gd name="T84" fmla="*/ 55 w 95"/>
                  <a:gd name="T85" fmla="*/ 40 h 43"/>
                  <a:gd name="T86" fmla="*/ 80 w 95"/>
                  <a:gd name="T87" fmla="*/ 31 h 43"/>
                  <a:gd name="T88" fmla="*/ 94 w 95"/>
                  <a:gd name="T89"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43">
                    <a:moveTo>
                      <a:pt x="23" y="6"/>
                    </a:moveTo>
                    <a:cubicBezTo>
                      <a:pt x="36" y="6"/>
                      <a:pt x="36" y="6"/>
                      <a:pt x="36" y="6"/>
                    </a:cubicBezTo>
                    <a:cubicBezTo>
                      <a:pt x="38" y="6"/>
                      <a:pt x="41" y="5"/>
                      <a:pt x="43" y="5"/>
                    </a:cubicBezTo>
                    <a:cubicBezTo>
                      <a:pt x="43" y="10"/>
                      <a:pt x="43" y="10"/>
                      <a:pt x="43" y="10"/>
                    </a:cubicBezTo>
                    <a:cubicBezTo>
                      <a:pt x="41" y="9"/>
                      <a:pt x="38" y="9"/>
                      <a:pt x="36" y="9"/>
                    </a:cubicBezTo>
                    <a:cubicBezTo>
                      <a:pt x="23" y="9"/>
                      <a:pt x="23" y="9"/>
                      <a:pt x="23" y="9"/>
                    </a:cubicBezTo>
                    <a:cubicBezTo>
                      <a:pt x="23" y="14"/>
                      <a:pt x="23" y="14"/>
                      <a:pt x="23" y="14"/>
                    </a:cubicBezTo>
                    <a:cubicBezTo>
                      <a:pt x="32" y="14"/>
                      <a:pt x="32" y="14"/>
                      <a:pt x="32" y="14"/>
                    </a:cubicBezTo>
                    <a:cubicBezTo>
                      <a:pt x="37" y="14"/>
                      <a:pt x="39" y="14"/>
                      <a:pt x="40" y="14"/>
                    </a:cubicBezTo>
                    <a:cubicBezTo>
                      <a:pt x="40" y="14"/>
                      <a:pt x="40" y="14"/>
                      <a:pt x="39" y="14"/>
                    </a:cubicBezTo>
                    <a:cubicBezTo>
                      <a:pt x="39" y="16"/>
                      <a:pt x="39" y="18"/>
                      <a:pt x="39" y="20"/>
                    </a:cubicBezTo>
                    <a:cubicBezTo>
                      <a:pt x="39" y="38"/>
                      <a:pt x="39" y="38"/>
                      <a:pt x="39" y="38"/>
                    </a:cubicBezTo>
                    <a:cubicBezTo>
                      <a:pt x="39" y="40"/>
                      <a:pt x="39" y="41"/>
                      <a:pt x="38" y="41"/>
                    </a:cubicBezTo>
                    <a:cubicBezTo>
                      <a:pt x="37" y="42"/>
                      <a:pt x="35" y="42"/>
                      <a:pt x="31" y="43"/>
                    </a:cubicBezTo>
                    <a:cubicBezTo>
                      <a:pt x="31" y="41"/>
                      <a:pt x="31" y="39"/>
                      <a:pt x="30" y="38"/>
                    </a:cubicBezTo>
                    <a:cubicBezTo>
                      <a:pt x="34" y="39"/>
                      <a:pt x="36" y="38"/>
                      <a:pt x="36" y="36"/>
                    </a:cubicBezTo>
                    <a:cubicBezTo>
                      <a:pt x="36" y="17"/>
                      <a:pt x="36" y="17"/>
                      <a:pt x="36" y="17"/>
                    </a:cubicBezTo>
                    <a:cubicBezTo>
                      <a:pt x="8" y="17"/>
                      <a:pt x="8" y="17"/>
                      <a:pt x="8" y="17"/>
                    </a:cubicBezTo>
                    <a:cubicBezTo>
                      <a:pt x="8" y="36"/>
                      <a:pt x="8" y="36"/>
                      <a:pt x="8" y="36"/>
                    </a:cubicBezTo>
                    <a:cubicBezTo>
                      <a:pt x="8" y="39"/>
                      <a:pt x="8" y="41"/>
                      <a:pt x="8" y="42"/>
                    </a:cubicBezTo>
                    <a:cubicBezTo>
                      <a:pt x="3" y="42"/>
                      <a:pt x="3" y="42"/>
                      <a:pt x="3" y="42"/>
                    </a:cubicBezTo>
                    <a:cubicBezTo>
                      <a:pt x="3" y="41"/>
                      <a:pt x="4" y="39"/>
                      <a:pt x="4" y="37"/>
                    </a:cubicBezTo>
                    <a:cubicBezTo>
                      <a:pt x="4" y="20"/>
                      <a:pt x="4" y="20"/>
                      <a:pt x="4" y="20"/>
                    </a:cubicBezTo>
                    <a:cubicBezTo>
                      <a:pt x="4" y="18"/>
                      <a:pt x="4" y="16"/>
                      <a:pt x="3" y="14"/>
                    </a:cubicBezTo>
                    <a:cubicBezTo>
                      <a:pt x="3" y="14"/>
                      <a:pt x="3" y="14"/>
                      <a:pt x="3" y="14"/>
                    </a:cubicBezTo>
                    <a:cubicBezTo>
                      <a:pt x="5" y="14"/>
                      <a:pt x="7" y="14"/>
                      <a:pt x="9" y="14"/>
                    </a:cubicBezTo>
                    <a:cubicBezTo>
                      <a:pt x="19" y="14"/>
                      <a:pt x="19" y="14"/>
                      <a:pt x="19" y="14"/>
                    </a:cubicBezTo>
                    <a:cubicBezTo>
                      <a:pt x="19" y="9"/>
                      <a:pt x="19" y="9"/>
                      <a:pt x="19" y="9"/>
                    </a:cubicBezTo>
                    <a:cubicBezTo>
                      <a:pt x="7" y="9"/>
                      <a:pt x="7" y="9"/>
                      <a:pt x="7" y="9"/>
                    </a:cubicBezTo>
                    <a:cubicBezTo>
                      <a:pt x="3" y="9"/>
                      <a:pt x="1" y="9"/>
                      <a:pt x="1" y="10"/>
                    </a:cubicBezTo>
                    <a:cubicBezTo>
                      <a:pt x="0" y="10"/>
                      <a:pt x="0" y="10"/>
                      <a:pt x="0" y="10"/>
                    </a:cubicBezTo>
                    <a:cubicBezTo>
                      <a:pt x="0" y="5"/>
                      <a:pt x="0" y="5"/>
                      <a:pt x="0" y="5"/>
                    </a:cubicBezTo>
                    <a:cubicBezTo>
                      <a:pt x="0" y="5"/>
                      <a:pt x="0" y="5"/>
                      <a:pt x="0" y="6"/>
                    </a:cubicBezTo>
                    <a:cubicBezTo>
                      <a:pt x="1" y="6"/>
                      <a:pt x="3" y="6"/>
                      <a:pt x="7" y="6"/>
                    </a:cubicBezTo>
                    <a:cubicBezTo>
                      <a:pt x="19" y="6"/>
                      <a:pt x="19" y="6"/>
                      <a:pt x="19" y="6"/>
                    </a:cubicBezTo>
                    <a:cubicBezTo>
                      <a:pt x="19" y="3"/>
                      <a:pt x="19" y="3"/>
                      <a:pt x="19" y="3"/>
                    </a:cubicBezTo>
                    <a:cubicBezTo>
                      <a:pt x="19" y="2"/>
                      <a:pt x="19" y="1"/>
                      <a:pt x="19" y="0"/>
                    </a:cubicBezTo>
                    <a:cubicBezTo>
                      <a:pt x="22" y="0"/>
                      <a:pt x="24" y="0"/>
                      <a:pt x="24" y="1"/>
                    </a:cubicBezTo>
                    <a:cubicBezTo>
                      <a:pt x="24" y="1"/>
                      <a:pt x="24" y="1"/>
                      <a:pt x="24" y="1"/>
                    </a:cubicBezTo>
                    <a:cubicBezTo>
                      <a:pt x="23" y="2"/>
                      <a:pt x="23" y="4"/>
                      <a:pt x="23" y="6"/>
                    </a:cubicBezTo>
                    <a:close/>
                    <a:moveTo>
                      <a:pt x="26" y="24"/>
                    </a:moveTo>
                    <a:cubicBezTo>
                      <a:pt x="28" y="24"/>
                      <a:pt x="28" y="24"/>
                      <a:pt x="28" y="24"/>
                    </a:cubicBezTo>
                    <a:cubicBezTo>
                      <a:pt x="29" y="24"/>
                      <a:pt x="30" y="24"/>
                      <a:pt x="32" y="24"/>
                    </a:cubicBezTo>
                    <a:cubicBezTo>
                      <a:pt x="32" y="28"/>
                      <a:pt x="32" y="28"/>
                      <a:pt x="32" y="28"/>
                    </a:cubicBezTo>
                    <a:cubicBezTo>
                      <a:pt x="32" y="27"/>
                      <a:pt x="31" y="27"/>
                      <a:pt x="28" y="27"/>
                    </a:cubicBezTo>
                    <a:cubicBezTo>
                      <a:pt x="23" y="27"/>
                      <a:pt x="23" y="27"/>
                      <a:pt x="23" y="27"/>
                    </a:cubicBezTo>
                    <a:cubicBezTo>
                      <a:pt x="23" y="31"/>
                      <a:pt x="23" y="31"/>
                      <a:pt x="23" y="31"/>
                    </a:cubicBezTo>
                    <a:cubicBezTo>
                      <a:pt x="28" y="31"/>
                      <a:pt x="28" y="31"/>
                      <a:pt x="28" y="31"/>
                    </a:cubicBezTo>
                    <a:cubicBezTo>
                      <a:pt x="29" y="31"/>
                      <a:pt x="31" y="31"/>
                      <a:pt x="33" y="31"/>
                    </a:cubicBezTo>
                    <a:cubicBezTo>
                      <a:pt x="33" y="34"/>
                      <a:pt x="33" y="34"/>
                      <a:pt x="33" y="34"/>
                    </a:cubicBezTo>
                    <a:cubicBezTo>
                      <a:pt x="32" y="34"/>
                      <a:pt x="31" y="34"/>
                      <a:pt x="28" y="34"/>
                    </a:cubicBezTo>
                    <a:cubicBezTo>
                      <a:pt x="23" y="34"/>
                      <a:pt x="23" y="34"/>
                      <a:pt x="23" y="34"/>
                    </a:cubicBezTo>
                    <a:cubicBezTo>
                      <a:pt x="23" y="37"/>
                      <a:pt x="23" y="37"/>
                      <a:pt x="23" y="37"/>
                    </a:cubicBezTo>
                    <a:cubicBezTo>
                      <a:pt x="23" y="39"/>
                      <a:pt x="23" y="40"/>
                      <a:pt x="23" y="42"/>
                    </a:cubicBezTo>
                    <a:cubicBezTo>
                      <a:pt x="19" y="42"/>
                      <a:pt x="19" y="42"/>
                      <a:pt x="19" y="42"/>
                    </a:cubicBezTo>
                    <a:cubicBezTo>
                      <a:pt x="19" y="41"/>
                      <a:pt x="19" y="39"/>
                      <a:pt x="19" y="37"/>
                    </a:cubicBezTo>
                    <a:cubicBezTo>
                      <a:pt x="19" y="34"/>
                      <a:pt x="19" y="34"/>
                      <a:pt x="19" y="34"/>
                    </a:cubicBezTo>
                    <a:cubicBezTo>
                      <a:pt x="14" y="34"/>
                      <a:pt x="14" y="34"/>
                      <a:pt x="14" y="34"/>
                    </a:cubicBezTo>
                    <a:cubicBezTo>
                      <a:pt x="13" y="34"/>
                      <a:pt x="12" y="34"/>
                      <a:pt x="9" y="34"/>
                    </a:cubicBezTo>
                    <a:cubicBezTo>
                      <a:pt x="9" y="31"/>
                      <a:pt x="9" y="31"/>
                      <a:pt x="9" y="31"/>
                    </a:cubicBezTo>
                    <a:cubicBezTo>
                      <a:pt x="11" y="31"/>
                      <a:pt x="13" y="31"/>
                      <a:pt x="14" y="31"/>
                    </a:cubicBezTo>
                    <a:cubicBezTo>
                      <a:pt x="19" y="31"/>
                      <a:pt x="19" y="31"/>
                      <a:pt x="19" y="31"/>
                    </a:cubicBezTo>
                    <a:cubicBezTo>
                      <a:pt x="19" y="27"/>
                      <a:pt x="19" y="27"/>
                      <a:pt x="19" y="27"/>
                    </a:cubicBezTo>
                    <a:cubicBezTo>
                      <a:pt x="15" y="27"/>
                      <a:pt x="15" y="27"/>
                      <a:pt x="15" y="27"/>
                    </a:cubicBezTo>
                    <a:cubicBezTo>
                      <a:pt x="14" y="27"/>
                      <a:pt x="13" y="27"/>
                      <a:pt x="10" y="27"/>
                    </a:cubicBezTo>
                    <a:cubicBezTo>
                      <a:pt x="10" y="24"/>
                      <a:pt x="10" y="24"/>
                      <a:pt x="10" y="24"/>
                    </a:cubicBezTo>
                    <a:cubicBezTo>
                      <a:pt x="12" y="24"/>
                      <a:pt x="13" y="24"/>
                      <a:pt x="14" y="24"/>
                    </a:cubicBezTo>
                    <a:cubicBezTo>
                      <a:pt x="23" y="24"/>
                      <a:pt x="23" y="24"/>
                      <a:pt x="23" y="24"/>
                    </a:cubicBezTo>
                    <a:cubicBezTo>
                      <a:pt x="24" y="22"/>
                      <a:pt x="24" y="20"/>
                      <a:pt x="25" y="18"/>
                    </a:cubicBezTo>
                    <a:cubicBezTo>
                      <a:pt x="28" y="19"/>
                      <a:pt x="30" y="19"/>
                      <a:pt x="30" y="19"/>
                    </a:cubicBezTo>
                    <a:cubicBezTo>
                      <a:pt x="30" y="20"/>
                      <a:pt x="29" y="20"/>
                      <a:pt x="29" y="20"/>
                    </a:cubicBezTo>
                    <a:cubicBezTo>
                      <a:pt x="28" y="21"/>
                      <a:pt x="27" y="22"/>
                      <a:pt x="26" y="24"/>
                    </a:cubicBezTo>
                    <a:close/>
                    <a:moveTo>
                      <a:pt x="19" y="22"/>
                    </a:moveTo>
                    <a:cubicBezTo>
                      <a:pt x="16" y="24"/>
                      <a:pt x="16" y="24"/>
                      <a:pt x="16" y="24"/>
                    </a:cubicBezTo>
                    <a:cubicBezTo>
                      <a:pt x="15" y="22"/>
                      <a:pt x="14" y="20"/>
                      <a:pt x="14" y="19"/>
                    </a:cubicBezTo>
                    <a:cubicBezTo>
                      <a:pt x="17" y="18"/>
                      <a:pt x="17" y="18"/>
                      <a:pt x="17" y="18"/>
                    </a:cubicBezTo>
                    <a:cubicBezTo>
                      <a:pt x="18" y="19"/>
                      <a:pt x="18" y="20"/>
                      <a:pt x="19" y="22"/>
                    </a:cubicBezTo>
                    <a:close/>
                    <a:moveTo>
                      <a:pt x="76" y="6"/>
                    </a:moveTo>
                    <a:cubicBezTo>
                      <a:pt x="89" y="6"/>
                      <a:pt x="89" y="6"/>
                      <a:pt x="89" y="6"/>
                    </a:cubicBezTo>
                    <a:cubicBezTo>
                      <a:pt x="90" y="6"/>
                      <a:pt x="92" y="6"/>
                      <a:pt x="95" y="5"/>
                    </a:cubicBezTo>
                    <a:cubicBezTo>
                      <a:pt x="95" y="10"/>
                      <a:pt x="95" y="10"/>
                      <a:pt x="95" y="10"/>
                    </a:cubicBezTo>
                    <a:cubicBezTo>
                      <a:pt x="92" y="9"/>
                      <a:pt x="90" y="9"/>
                      <a:pt x="89" y="9"/>
                    </a:cubicBezTo>
                    <a:cubicBezTo>
                      <a:pt x="58" y="9"/>
                      <a:pt x="58" y="9"/>
                      <a:pt x="58" y="9"/>
                    </a:cubicBezTo>
                    <a:cubicBezTo>
                      <a:pt x="57" y="9"/>
                      <a:pt x="55" y="9"/>
                      <a:pt x="52" y="9"/>
                    </a:cubicBezTo>
                    <a:cubicBezTo>
                      <a:pt x="52" y="5"/>
                      <a:pt x="52" y="5"/>
                      <a:pt x="52" y="5"/>
                    </a:cubicBezTo>
                    <a:cubicBezTo>
                      <a:pt x="52" y="5"/>
                      <a:pt x="52" y="6"/>
                      <a:pt x="53" y="6"/>
                    </a:cubicBezTo>
                    <a:cubicBezTo>
                      <a:pt x="55" y="6"/>
                      <a:pt x="56" y="6"/>
                      <a:pt x="58" y="6"/>
                    </a:cubicBezTo>
                    <a:cubicBezTo>
                      <a:pt x="72" y="6"/>
                      <a:pt x="72" y="6"/>
                      <a:pt x="72" y="6"/>
                    </a:cubicBezTo>
                    <a:cubicBezTo>
                      <a:pt x="71" y="5"/>
                      <a:pt x="71" y="5"/>
                      <a:pt x="71" y="5"/>
                    </a:cubicBezTo>
                    <a:cubicBezTo>
                      <a:pt x="70" y="2"/>
                      <a:pt x="70" y="1"/>
                      <a:pt x="69" y="1"/>
                    </a:cubicBezTo>
                    <a:cubicBezTo>
                      <a:pt x="75" y="0"/>
                      <a:pt x="75" y="0"/>
                      <a:pt x="75" y="0"/>
                    </a:cubicBezTo>
                    <a:cubicBezTo>
                      <a:pt x="75" y="1"/>
                      <a:pt x="76" y="3"/>
                      <a:pt x="76" y="6"/>
                    </a:cubicBezTo>
                    <a:close/>
                    <a:moveTo>
                      <a:pt x="89" y="17"/>
                    </a:moveTo>
                    <a:cubicBezTo>
                      <a:pt x="89" y="21"/>
                      <a:pt x="89" y="21"/>
                      <a:pt x="89" y="21"/>
                    </a:cubicBezTo>
                    <a:cubicBezTo>
                      <a:pt x="89" y="25"/>
                      <a:pt x="89" y="26"/>
                      <a:pt x="89" y="26"/>
                    </a:cubicBezTo>
                    <a:cubicBezTo>
                      <a:pt x="89" y="26"/>
                      <a:pt x="88" y="26"/>
                      <a:pt x="88" y="26"/>
                    </a:cubicBezTo>
                    <a:cubicBezTo>
                      <a:pt x="87" y="26"/>
                      <a:pt x="85" y="26"/>
                      <a:pt x="84" y="26"/>
                    </a:cubicBezTo>
                    <a:cubicBezTo>
                      <a:pt x="76" y="26"/>
                      <a:pt x="76" y="26"/>
                      <a:pt x="76" y="26"/>
                    </a:cubicBezTo>
                    <a:cubicBezTo>
                      <a:pt x="76" y="38"/>
                      <a:pt x="76" y="38"/>
                      <a:pt x="76" y="38"/>
                    </a:cubicBezTo>
                    <a:cubicBezTo>
                      <a:pt x="76" y="40"/>
                      <a:pt x="74" y="42"/>
                      <a:pt x="69" y="42"/>
                    </a:cubicBezTo>
                    <a:cubicBezTo>
                      <a:pt x="68" y="41"/>
                      <a:pt x="68" y="39"/>
                      <a:pt x="66" y="38"/>
                    </a:cubicBezTo>
                    <a:cubicBezTo>
                      <a:pt x="70" y="38"/>
                      <a:pt x="72" y="38"/>
                      <a:pt x="72" y="36"/>
                    </a:cubicBezTo>
                    <a:cubicBezTo>
                      <a:pt x="72" y="26"/>
                      <a:pt x="72" y="26"/>
                      <a:pt x="72" y="26"/>
                    </a:cubicBezTo>
                    <a:cubicBezTo>
                      <a:pt x="63" y="26"/>
                      <a:pt x="63" y="26"/>
                      <a:pt x="63" y="26"/>
                    </a:cubicBezTo>
                    <a:cubicBezTo>
                      <a:pt x="62" y="26"/>
                      <a:pt x="60" y="26"/>
                      <a:pt x="59" y="26"/>
                    </a:cubicBezTo>
                    <a:cubicBezTo>
                      <a:pt x="59" y="26"/>
                      <a:pt x="58" y="26"/>
                      <a:pt x="58" y="26"/>
                    </a:cubicBezTo>
                    <a:cubicBezTo>
                      <a:pt x="58" y="27"/>
                      <a:pt x="58" y="26"/>
                      <a:pt x="58" y="24"/>
                    </a:cubicBezTo>
                    <a:cubicBezTo>
                      <a:pt x="58" y="23"/>
                      <a:pt x="58" y="23"/>
                      <a:pt x="59" y="22"/>
                    </a:cubicBezTo>
                    <a:cubicBezTo>
                      <a:pt x="59" y="17"/>
                      <a:pt x="59" y="17"/>
                      <a:pt x="59" y="17"/>
                    </a:cubicBezTo>
                    <a:cubicBezTo>
                      <a:pt x="58" y="16"/>
                      <a:pt x="58" y="15"/>
                      <a:pt x="58" y="13"/>
                    </a:cubicBezTo>
                    <a:cubicBezTo>
                      <a:pt x="58" y="13"/>
                      <a:pt x="58" y="13"/>
                      <a:pt x="58" y="13"/>
                    </a:cubicBezTo>
                    <a:cubicBezTo>
                      <a:pt x="58" y="13"/>
                      <a:pt x="60" y="13"/>
                      <a:pt x="63" y="13"/>
                    </a:cubicBezTo>
                    <a:cubicBezTo>
                      <a:pt x="84" y="13"/>
                      <a:pt x="84" y="13"/>
                      <a:pt x="84" y="13"/>
                    </a:cubicBezTo>
                    <a:cubicBezTo>
                      <a:pt x="87" y="13"/>
                      <a:pt x="89" y="13"/>
                      <a:pt x="89" y="13"/>
                    </a:cubicBezTo>
                    <a:cubicBezTo>
                      <a:pt x="89" y="13"/>
                      <a:pt x="89" y="13"/>
                      <a:pt x="89" y="13"/>
                    </a:cubicBezTo>
                    <a:cubicBezTo>
                      <a:pt x="89" y="15"/>
                      <a:pt x="89" y="16"/>
                      <a:pt x="89" y="17"/>
                    </a:cubicBezTo>
                    <a:close/>
                    <a:moveTo>
                      <a:pt x="84" y="17"/>
                    </a:moveTo>
                    <a:cubicBezTo>
                      <a:pt x="63" y="17"/>
                      <a:pt x="63" y="17"/>
                      <a:pt x="63" y="17"/>
                    </a:cubicBezTo>
                    <a:cubicBezTo>
                      <a:pt x="63" y="23"/>
                      <a:pt x="63" y="23"/>
                      <a:pt x="63" y="23"/>
                    </a:cubicBezTo>
                    <a:cubicBezTo>
                      <a:pt x="84" y="23"/>
                      <a:pt x="84" y="23"/>
                      <a:pt x="84" y="23"/>
                    </a:cubicBezTo>
                    <a:cubicBezTo>
                      <a:pt x="84" y="17"/>
                      <a:pt x="84" y="17"/>
                      <a:pt x="84" y="17"/>
                    </a:cubicBezTo>
                    <a:close/>
                    <a:moveTo>
                      <a:pt x="55" y="40"/>
                    </a:moveTo>
                    <a:cubicBezTo>
                      <a:pt x="52" y="37"/>
                      <a:pt x="52" y="37"/>
                      <a:pt x="52" y="37"/>
                    </a:cubicBezTo>
                    <a:cubicBezTo>
                      <a:pt x="56" y="35"/>
                      <a:pt x="59" y="32"/>
                      <a:pt x="63" y="28"/>
                    </a:cubicBezTo>
                    <a:cubicBezTo>
                      <a:pt x="63" y="29"/>
                      <a:pt x="64" y="29"/>
                      <a:pt x="65" y="30"/>
                    </a:cubicBezTo>
                    <a:cubicBezTo>
                      <a:pt x="66" y="30"/>
                      <a:pt x="67" y="31"/>
                      <a:pt x="67" y="31"/>
                    </a:cubicBezTo>
                    <a:cubicBezTo>
                      <a:pt x="67" y="31"/>
                      <a:pt x="67" y="31"/>
                      <a:pt x="66" y="31"/>
                    </a:cubicBezTo>
                    <a:cubicBezTo>
                      <a:pt x="66" y="31"/>
                      <a:pt x="65" y="32"/>
                      <a:pt x="65" y="32"/>
                    </a:cubicBezTo>
                    <a:cubicBezTo>
                      <a:pt x="61" y="36"/>
                      <a:pt x="58" y="38"/>
                      <a:pt x="55" y="40"/>
                    </a:cubicBezTo>
                    <a:close/>
                    <a:moveTo>
                      <a:pt x="94" y="36"/>
                    </a:moveTo>
                    <a:cubicBezTo>
                      <a:pt x="91" y="39"/>
                      <a:pt x="91" y="39"/>
                      <a:pt x="91" y="39"/>
                    </a:cubicBezTo>
                    <a:cubicBezTo>
                      <a:pt x="88" y="37"/>
                      <a:pt x="85" y="34"/>
                      <a:pt x="80" y="31"/>
                    </a:cubicBezTo>
                    <a:cubicBezTo>
                      <a:pt x="84" y="29"/>
                      <a:pt x="84" y="29"/>
                      <a:pt x="84" y="29"/>
                    </a:cubicBezTo>
                    <a:cubicBezTo>
                      <a:pt x="86" y="30"/>
                      <a:pt x="89" y="33"/>
                      <a:pt x="94" y="36"/>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a:spLocks noEditPoints="1"/>
              </p:cNvSpPr>
              <p:nvPr/>
            </p:nvSpPr>
            <p:spPr bwMode="auto">
              <a:xfrm>
                <a:off x="1450975" y="2697481"/>
                <a:ext cx="2528312" cy="2530158"/>
              </a:xfrm>
              <a:custGeom>
                <a:avLst/>
                <a:gdLst>
                  <a:gd name="T0" fmla="*/ 419 w 838"/>
                  <a:gd name="T1" fmla="*/ 823 h 837"/>
                  <a:gd name="T2" fmla="*/ 823 w 838"/>
                  <a:gd name="T3" fmla="*/ 419 h 837"/>
                  <a:gd name="T4" fmla="*/ 419 w 838"/>
                  <a:gd name="T5" fmla="*/ 15 h 837"/>
                  <a:gd name="T6" fmla="*/ 15 w 838"/>
                  <a:gd name="T7" fmla="*/ 419 h 837"/>
                  <a:gd name="T8" fmla="*/ 419 w 838"/>
                  <a:gd name="T9" fmla="*/ 823 h 837"/>
                  <a:gd name="T10" fmla="*/ 419 w 838"/>
                  <a:gd name="T11" fmla="*/ 837 h 837"/>
                  <a:gd name="T12" fmla="*/ 0 w 838"/>
                  <a:gd name="T13" fmla="*/ 419 h 837"/>
                  <a:gd name="T14" fmla="*/ 419 w 838"/>
                  <a:gd name="T15" fmla="*/ 0 h 837"/>
                  <a:gd name="T16" fmla="*/ 838 w 838"/>
                  <a:gd name="T17" fmla="*/ 419 h 837"/>
                  <a:gd name="T18" fmla="*/ 419 w 838"/>
                  <a:gd name="T19" fmla="*/ 837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8" h="837">
                    <a:moveTo>
                      <a:pt x="419" y="823"/>
                    </a:moveTo>
                    <a:cubicBezTo>
                      <a:pt x="642" y="823"/>
                      <a:pt x="823" y="641"/>
                      <a:pt x="823" y="419"/>
                    </a:cubicBezTo>
                    <a:cubicBezTo>
                      <a:pt x="823" y="196"/>
                      <a:pt x="642" y="15"/>
                      <a:pt x="419" y="15"/>
                    </a:cubicBezTo>
                    <a:cubicBezTo>
                      <a:pt x="197" y="15"/>
                      <a:pt x="15" y="196"/>
                      <a:pt x="15" y="419"/>
                    </a:cubicBezTo>
                    <a:cubicBezTo>
                      <a:pt x="15" y="641"/>
                      <a:pt x="197" y="823"/>
                      <a:pt x="419" y="823"/>
                    </a:cubicBezTo>
                    <a:close/>
                    <a:moveTo>
                      <a:pt x="419" y="837"/>
                    </a:moveTo>
                    <a:cubicBezTo>
                      <a:pt x="189" y="837"/>
                      <a:pt x="0" y="649"/>
                      <a:pt x="0" y="419"/>
                    </a:cubicBezTo>
                    <a:cubicBezTo>
                      <a:pt x="0" y="188"/>
                      <a:pt x="189" y="0"/>
                      <a:pt x="419" y="0"/>
                    </a:cubicBezTo>
                    <a:cubicBezTo>
                      <a:pt x="650" y="0"/>
                      <a:pt x="838" y="188"/>
                      <a:pt x="838" y="419"/>
                    </a:cubicBezTo>
                    <a:cubicBezTo>
                      <a:pt x="838" y="649"/>
                      <a:pt x="650" y="837"/>
                      <a:pt x="419" y="8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19"/>
              <p:cNvSpPr>
                <a:spLocks noChangeArrowheads="1"/>
              </p:cNvSpPr>
              <p:nvPr/>
            </p:nvSpPr>
            <p:spPr bwMode="auto">
              <a:xfrm>
                <a:off x="1927110" y="4644466"/>
                <a:ext cx="99656" cy="9965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20"/>
              <p:cNvSpPr>
                <a:spLocks noChangeArrowheads="1"/>
              </p:cNvSpPr>
              <p:nvPr/>
            </p:nvSpPr>
            <p:spPr bwMode="auto">
              <a:xfrm>
                <a:off x="3409033" y="4644466"/>
                <a:ext cx="99656" cy="9965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a:spLocks noEditPoints="1"/>
              </p:cNvSpPr>
              <p:nvPr/>
            </p:nvSpPr>
            <p:spPr bwMode="auto">
              <a:xfrm>
                <a:off x="1530331" y="2776837"/>
                <a:ext cx="2369600" cy="2375137"/>
              </a:xfrm>
              <a:custGeom>
                <a:avLst/>
                <a:gdLst>
                  <a:gd name="T0" fmla="*/ 393 w 786"/>
                  <a:gd name="T1" fmla="*/ 783 h 786"/>
                  <a:gd name="T2" fmla="*/ 783 w 786"/>
                  <a:gd name="T3" fmla="*/ 393 h 786"/>
                  <a:gd name="T4" fmla="*/ 393 w 786"/>
                  <a:gd name="T5" fmla="*/ 2 h 786"/>
                  <a:gd name="T6" fmla="*/ 3 w 786"/>
                  <a:gd name="T7" fmla="*/ 393 h 786"/>
                  <a:gd name="T8" fmla="*/ 393 w 786"/>
                  <a:gd name="T9" fmla="*/ 783 h 786"/>
                  <a:gd name="T10" fmla="*/ 393 w 786"/>
                  <a:gd name="T11" fmla="*/ 786 h 786"/>
                  <a:gd name="T12" fmla="*/ 0 w 786"/>
                  <a:gd name="T13" fmla="*/ 393 h 786"/>
                  <a:gd name="T14" fmla="*/ 393 w 786"/>
                  <a:gd name="T15" fmla="*/ 0 h 786"/>
                  <a:gd name="T16" fmla="*/ 786 w 786"/>
                  <a:gd name="T17" fmla="*/ 393 h 786"/>
                  <a:gd name="T18" fmla="*/ 393 w 786"/>
                  <a:gd name="T19" fmla="*/ 78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 h="786">
                    <a:moveTo>
                      <a:pt x="393" y="783"/>
                    </a:moveTo>
                    <a:cubicBezTo>
                      <a:pt x="608" y="783"/>
                      <a:pt x="783" y="608"/>
                      <a:pt x="783" y="393"/>
                    </a:cubicBezTo>
                    <a:cubicBezTo>
                      <a:pt x="783" y="178"/>
                      <a:pt x="608" y="2"/>
                      <a:pt x="393" y="2"/>
                    </a:cubicBezTo>
                    <a:cubicBezTo>
                      <a:pt x="178" y="2"/>
                      <a:pt x="3" y="178"/>
                      <a:pt x="3" y="393"/>
                    </a:cubicBezTo>
                    <a:cubicBezTo>
                      <a:pt x="3" y="608"/>
                      <a:pt x="178" y="783"/>
                      <a:pt x="393" y="783"/>
                    </a:cubicBezTo>
                    <a:close/>
                    <a:moveTo>
                      <a:pt x="393" y="786"/>
                    </a:moveTo>
                    <a:cubicBezTo>
                      <a:pt x="177" y="786"/>
                      <a:pt x="0" y="609"/>
                      <a:pt x="0" y="393"/>
                    </a:cubicBezTo>
                    <a:cubicBezTo>
                      <a:pt x="0" y="176"/>
                      <a:pt x="177" y="0"/>
                      <a:pt x="393" y="0"/>
                    </a:cubicBezTo>
                    <a:cubicBezTo>
                      <a:pt x="610" y="0"/>
                      <a:pt x="786" y="176"/>
                      <a:pt x="786" y="393"/>
                    </a:cubicBezTo>
                    <a:cubicBezTo>
                      <a:pt x="786" y="609"/>
                      <a:pt x="610" y="786"/>
                      <a:pt x="393" y="7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Freeform 22"/>
            <p:cNvSpPr>
              <a:spLocks noEditPoints="1"/>
            </p:cNvSpPr>
            <p:nvPr/>
          </p:nvSpPr>
          <p:spPr bwMode="auto">
            <a:xfrm>
              <a:off x="3667777" y="847046"/>
              <a:ext cx="6924253" cy="2258872"/>
            </a:xfrm>
            <a:custGeom>
              <a:avLst/>
              <a:gdLst>
                <a:gd name="T0" fmla="*/ 2040 w 2296"/>
                <a:gd name="T1" fmla="*/ 106 h 747"/>
                <a:gd name="T2" fmla="*/ 2143 w 2296"/>
                <a:gd name="T3" fmla="*/ 180 h 747"/>
                <a:gd name="T4" fmla="*/ 2200 w 2296"/>
                <a:gd name="T5" fmla="*/ 146 h 747"/>
                <a:gd name="T6" fmla="*/ 2293 w 2296"/>
                <a:gd name="T7" fmla="*/ 307 h 747"/>
                <a:gd name="T8" fmla="*/ 2108 w 2296"/>
                <a:gd name="T9" fmla="*/ 490 h 747"/>
                <a:gd name="T10" fmla="*/ 2241 w 2296"/>
                <a:gd name="T11" fmla="*/ 642 h 747"/>
                <a:gd name="T12" fmla="*/ 1952 w 2296"/>
                <a:gd name="T13" fmla="*/ 631 h 747"/>
                <a:gd name="T14" fmla="*/ 2088 w 2296"/>
                <a:gd name="T15" fmla="*/ 474 h 747"/>
                <a:gd name="T16" fmla="*/ 2073 w 2296"/>
                <a:gd name="T17" fmla="*/ 414 h 747"/>
                <a:gd name="T18" fmla="*/ 2129 w 2296"/>
                <a:gd name="T19" fmla="*/ 362 h 747"/>
                <a:gd name="T20" fmla="*/ 2111 w 2296"/>
                <a:gd name="T21" fmla="*/ 318 h 747"/>
                <a:gd name="T22" fmla="*/ 1973 w 2296"/>
                <a:gd name="T23" fmla="*/ 382 h 747"/>
                <a:gd name="T24" fmla="*/ 1873 w 2296"/>
                <a:gd name="T25" fmla="*/ 198 h 747"/>
                <a:gd name="T26" fmla="*/ 1945 w 2296"/>
                <a:gd name="T27" fmla="*/ 347 h 747"/>
                <a:gd name="T28" fmla="*/ 1975 w 2296"/>
                <a:gd name="T29" fmla="*/ 220 h 747"/>
                <a:gd name="T30" fmla="*/ 2019 w 2296"/>
                <a:gd name="T31" fmla="*/ 36 h 747"/>
                <a:gd name="T32" fmla="*/ 241 w 2296"/>
                <a:gd name="T33" fmla="*/ 188 h 747"/>
                <a:gd name="T34" fmla="*/ 383 w 2296"/>
                <a:gd name="T35" fmla="*/ 256 h 747"/>
                <a:gd name="T36" fmla="*/ 224 w 2296"/>
                <a:gd name="T37" fmla="*/ 551 h 747"/>
                <a:gd name="T38" fmla="*/ 109 w 2296"/>
                <a:gd name="T39" fmla="*/ 669 h 747"/>
                <a:gd name="T40" fmla="*/ 167 w 2296"/>
                <a:gd name="T41" fmla="*/ 584 h 747"/>
                <a:gd name="T42" fmla="*/ 174 w 2296"/>
                <a:gd name="T43" fmla="*/ 467 h 747"/>
                <a:gd name="T44" fmla="*/ 98 w 2296"/>
                <a:gd name="T45" fmla="*/ 395 h 747"/>
                <a:gd name="T46" fmla="*/ 74 w 2296"/>
                <a:gd name="T47" fmla="*/ 315 h 747"/>
                <a:gd name="T48" fmla="*/ 153 w 2296"/>
                <a:gd name="T49" fmla="*/ 95 h 747"/>
                <a:gd name="T50" fmla="*/ 1412 w 2296"/>
                <a:gd name="T51" fmla="*/ 241 h 747"/>
                <a:gd name="T52" fmla="*/ 1602 w 2296"/>
                <a:gd name="T53" fmla="*/ 282 h 747"/>
                <a:gd name="T54" fmla="*/ 1353 w 2296"/>
                <a:gd name="T55" fmla="*/ 648 h 747"/>
                <a:gd name="T56" fmla="*/ 1367 w 2296"/>
                <a:gd name="T57" fmla="*/ 423 h 747"/>
                <a:gd name="T58" fmla="*/ 1266 w 2296"/>
                <a:gd name="T59" fmla="*/ 365 h 747"/>
                <a:gd name="T60" fmla="*/ 1385 w 2296"/>
                <a:gd name="T61" fmla="*/ 127 h 747"/>
                <a:gd name="T62" fmla="*/ 959 w 2296"/>
                <a:gd name="T63" fmla="*/ 305 h 747"/>
                <a:gd name="T64" fmla="*/ 970 w 2296"/>
                <a:gd name="T65" fmla="*/ 589 h 747"/>
                <a:gd name="T66" fmla="*/ 857 w 2296"/>
                <a:gd name="T67" fmla="*/ 396 h 747"/>
                <a:gd name="T68" fmla="*/ 893 w 2296"/>
                <a:gd name="T69" fmla="*/ 446 h 747"/>
                <a:gd name="T70" fmla="*/ 869 w 2296"/>
                <a:gd name="T71" fmla="*/ 518 h 747"/>
                <a:gd name="T72" fmla="*/ 760 w 2296"/>
                <a:gd name="T73" fmla="*/ 704 h 747"/>
                <a:gd name="T74" fmla="*/ 695 w 2296"/>
                <a:gd name="T75" fmla="*/ 558 h 747"/>
                <a:gd name="T76" fmla="*/ 718 w 2296"/>
                <a:gd name="T77" fmla="*/ 475 h 747"/>
                <a:gd name="T78" fmla="*/ 745 w 2296"/>
                <a:gd name="T79" fmla="*/ 248 h 747"/>
                <a:gd name="T80" fmla="*/ 747 w 2296"/>
                <a:gd name="T81" fmla="*/ 146 h 747"/>
                <a:gd name="T82" fmla="*/ 903 w 2296"/>
                <a:gd name="T83" fmla="*/ 185 h 747"/>
                <a:gd name="T84" fmla="*/ 721 w 2296"/>
                <a:gd name="T85" fmla="*/ 423 h 747"/>
                <a:gd name="T86" fmla="*/ 2045 w 2296"/>
                <a:gd name="T87" fmla="*/ 200 h 747"/>
                <a:gd name="T88" fmla="*/ 2113 w 2296"/>
                <a:gd name="T89" fmla="*/ 225 h 747"/>
                <a:gd name="T90" fmla="*/ 2151 w 2296"/>
                <a:gd name="T91" fmla="*/ 281 h 747"/>
                <a:gd name="T92" fmla="*/ 2148 w 2296"/>
                <a:gd name="T93" fmla="*/ 201 h 747"/>
                <a:gd name="T94" fmla="*/ 247 w 2296"/>
                <a:gd name="T95" fmla="*/ 420 h 747"/>
                <a:gd name="T96" fmla="*/ 1826 w 2296"/>
                <a:gd name="T97" fmla="*/ 461 h 747"/>
                <a:gd name="T98" fmla="*/ 795 w 2296"/>
                <a:gd name="T99" fmla="*/ 361 h 747"/>
                <a:gd name="T100" fmla="*/ 110 w 2296"/>
                <a:gd name="T101" fmla="*/ 414 h 747"/>
                <a:gd name="T102" fmla="*/ 633 w 2296"/>
                <a:gd name="T103" fmla="*/ 529 h 747"/>
                <a:gd name="T104" fmla="*/ 227 w 2296"/>
                <a:gd name="T105" fmla="*/ 445 h 747"/>
                <a:gd name="T106" fmla="*/ 1486 w 2296"/>
                <a:gd name="T107" fmla="*/ 500 h 747"/>
                <a:gd name="T108" fmla="*/ 1633 w 2296"/>
                <a:gd name="T109" fmla="*/ 680 h 747"/>
                <a:gd name="T110" fmla="*/ 1486 w 2296"/>
                <a:gd name="T111" fmla="*/ 500 h 747"/>
                <a:gd name="T112" fmla="*/ 352 w 2296"/>
                <a:gd name="T113" fmla="*/ 637 h 747"/>
                <a:gd name="T114" fmla="*/ 1975 w 2296"/>
                <a:gd name="T115" fmla="*/ 6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747">
                  <a:moveTo>
                    <a:pt x="2027" y="0"/>
                  </a:moveTo>
                  <a:cubicBezTo>
                    <a:pt x="2058" y="0"/>
                    <a:pt x="2055" y="22"/>
                    <a:pt x="2079" y="25"/>
                  </a:cubicBezTo>
                  <a:cubicBezTo>
                    <a:pt x="2088" y="21"/>
                    <a:pt x="2095" y="15"/>
                    <a:pt x="2105" y="22"/>
                  </a:cubicBezTo>
                  <a:cubicBezTo>
                    <a:pt x="2105" y="22"/>
                    <a:pt x="2105" y="23"/>
                    <a:pt x="2105" y="23"/>
                  </a:cubicBezTo>
                  <a:cubicBezTo>
                    <a:pt x="2105" y="26"/>
                    <a:pt x="2105" y="30"/>
                    <a:pt x="2104" y="33"/>
                  </a:cubicBezTo>
                  <a:cubicBezTo>
                    <a:pt x="2084" y="69"/>
                    <a:pt x="2037" y="44"/>
                    <a:pt x="2040" y="106"/>
                  </a:cubicBezTo>
                  <a:cubicBezTo>
                    <a:pt x="2039" y="117"/>
                    <a:pt x="2039" y="127"/>
                    <a:pt x="2038" y="137"/>
                  </a:cubicBezTo>
                  <a:cubicBezTo>
                    <a:pt x="2044" y="138"/>
                    <a:pt x="2049" y="139"/>
                    <a:pt x="2055" y="139"/>
                  </a:cubicBezTo>
                  <a:cubicBezTo>
                    <a:pt x="2055" y="152"/>
                    <a:pt x="2050" y="154"/>
                    <a:pt x="2048" y="165"/>
                  </a:cubicBezTo>
                  <a:cubicBezTo>
                    <a:pt x="2074" y="165"/>
                    <a:pt x="2074" y="177"/>
                    <a:pt x="2089" y="181"/>
                  </a:cubicBezTo>
                  <a:cubicBezTo>
                    <a:pt x="2107" y="186"/>
                    <a:pt x="2108" y="163"/>
                    <a:pt x="2128" y="170"/>
                  </a:cubicBezTo>
                  <a:cubicBezTo>
                    <a:pt x="2133" y="173"/>
                    <a:pt x="2138" y="177"/>
                    <a:pt x="2143" y="180"/>
                  </a:cubicBezTo>
                  <a:cubicBezTo>
                    <a:pt x="2155" y="175"/>
                    <a:pt x="2158" y="169"/>
                    <a:pt x="2165" y="161"/>
                  </a:cubicBezTo>
                  <a:cubicBezTo>
                    <a:pt x="2165" y="140"/>
                    <a:pt x="2162" y="96"/>
                    <a:pt x="2137" y="103"/>
                  </a:cubicBezTo>
                  <a:cubicBezTo>
                    <a:pt x="2112" y="108"/>
                    <a:pt x="2096" y="139"/>
                    <a:pt x="2069" y="134"/>
                  </a:cubicBezTo>
                  <a:cubicBezTo>
                    <a:pt x="2068" y="131"/>
                    <a:pt x="2068" y="127"/>
                    <a:pt x="2067" y="123"/>
                  </a:cubicBezTo>
                  <a:cubicBezTo>
                    <a:pt x="2086" y="94"/>
                    <a:pt x="2136" y="43"/>
                    <a:pt x="2186" y="75"/>
                  </a:cubicBezTo>
                  <a:cubicBezTo>
                    <a:pt x="2192" y="92"/>
                    <a:pt x="2206" y="123"/>
                    <a:pt x="2200" y="146"/>
                  </a:cubicBezTo>
                  <a:cubicBezTo>
                    <a:pt x="2197" y="161"/>
                    <a:pt x="2186" y="182"/>
                    <a:pt x="2183" y="196"/>
                  </a:cubicBezTo>
                  <a:cubicBezTo>
                    <a:pt x="2180" y="210"/>
                    <a:pt x="2185" y="225"/>
                    <a:pt x="2181" y="238"/>
                  </a:cubicBezTo>
                  <a:cubicBezTo>
                    <a:pt x="2176" y="250"/>
                    <a:pt x="2171" y="262"/>
                    <a:pt x="2166" y="274"/>
                  </a:cubicBezTo>
                  <a:cubicBezTo>
                    <a:pt x="2169" y="280"/>
                    <a:pt x="2171" y="283"/>
                    <a:pt x="2178" y="286"/>
                  </a:cubicBezTo>
                  <a:cubicBezTo>
                    <a:pt x="2192" y="292"/>
                    <a:pt x="2217" y="285"/>
                    <a:pt x="2230" y="282"/>
                  </a:cubicBezTo>
                  <a:cubicBezTo>
                    <a:pt x="2252" y="277"/>
                    <a:pt x="2283" y="297"/>
                    <a:pt x="2293" y="307"/>
                  </a:cubicBezTo>
                  <a:cubicBezTo>
                    <a:pt x="2293" y="321"/>
                    <a:pt x="2296" y="347"/>
                    <a:pt x="2286" y="352"/>
                  </a:cubicBezTo>
                  <a:cubicBezTo>
                    <a:pt x="2277" y="354"/>
                    <a:pt x="2216" y="384"/>
                    <a:pt x="2195" y="396"/>
                  </a:cubicBezTo>
                  <a:cubicBezTo>
                    <a:pt x="2173" y="405"/>
                    <a:pt x="2152" y="401"/>
                    <a:pt x="2142" y="423"/>
                  </a:cubicBezTo>
                  <a:cubicBezTo>
                    <a:pt x="2152" y="435"/>
                    <a:pt x="2157" y="449"/>
                    <a:pt x="2150" y="467"/>
                  </a:cubicBezTo>
                  <a:cubicBezTo>
                    <a:pt x="2143" y="470"/>
                    <a:pt x="2129" y="467"/>
                    <a:pt x="2122" y="471"/>
                  </a:cubicBezTo>
                  <a:cubicBezTo>
                    <a:pt x="2117" y="477"/>
                    <a:pt x="2113" y="484"/>
                    <a:pt x="2108" y="490"/>
                  </a:cubicBezTo>
                  <a:cubicBezTo>
                    <a:pt x="2101" y="499"/>
                    <a:pt x="2061" y="520"/>
                    <a:pt x="2086" y="533"/>
                  </a:cubicBezTo>
                  <a:cubicBezTo>
                    <a:pt x="2120" y="524"/>
                    <a:pt x="2113" y="559"/>
                    <a:pt x="2128" y="571"/>
                  </a:cubicBezTo>
                  <a:cubicBezTo>
                    <a:pt x="2143" y="583"/>
                    <a:pt x="2184" y="573"/>
                    <a:pt x="2204" y="579"/>
                  </a:cubicBezTo>
                  <a:cubicBezTo>
                    <a:pt x="2224" y="584"/>
                    <a:pt x="2239" y="610"/>
                    <a:pt x="2250" y="626"/>
                  </a:cubicBezTo>
                  <a:cubicBezTo>
                    <a:pt x="2249" y="635"/>
                    <a:pt x="2247" y="636"/>
                    <a:pt x="2243" y="641"/>
                  </a:cubicBezTo>
                  <a:cubicBezTo>
                    <a:pt x="2243" y="641"/>
                    <a:pt x="2242" y="642"/>
                    <a:pt x="2241" y="642"/>
                  </a:cubicBezTo>
                  <a:cubicBezTo>
                    <a:pt x="2226" y="641"/>
                    <a:pt x="2223" y="635"/>
                    <a:pt x="2213" y="631"/>
                  </a:cubicBezTo>
                  <a:cubicBezTo>
                    <a:pt x="2187" y="621"/>
                    <a:pt x="2147" y="617"/>
                    <a:pt x="2121" y="624"/>
                  </a:cubicBezTo>
                  <a:cubicBezTo>
                    <a:pt x="2120" y="627"/>
                    <a:pt x="2120" y="629"/>
                    <a:pt x="2119" y="632"/>
                  </a:cubicBezTo>
                  <a:cubicBezTo>
                    <a:pt x="2122" y="638"/>
                    <a:pt x="2126" y="645"/>
                    <a:pt x="2123" y="652"/>
                  </a:cubicBezTo>
                  <a:cubicBezTo>
                    <a:pt x="2117" y="666"/>
                    <a:pt x="2066" y="732"/>
                    <a:pt x="2052" y="736"/>
                  </a:cubicBezTo>
                  <a:cubicBezTo>
                    <a:pt x="2004" y="747"/>
                    <a:pt x="1933" y="677"/>
                    <a:pt x="1952" y="631"/>
                  </a:cubicBezTo>
                  <a:cubicBezTo>
                    <a:pt x="1961" y="611"/>
                    <a:pt x="1988" y="594"/>
                    <a:pt x="2009" y="588"/>
                  </a:cubicBezTo>
                  <a:cubicBezTo>
                    <a:pt x="2027" y="582"/>
                    <a:pt x="2042" y="592"/>
                    <a:pt x="2051" y="576"/>
                  </a:cubicBezTo>
                  <a:cubicBezTo>
                    <a:pt x="2056" y="563"/>
                    <a:pt x="2039" y="552"/>
                    <a:pt x="2035" y="542"/>
                  </a:cubicBezTo>
                  <a:cubicBezTo>
                    <a:pt x="2037" y="521"/>
                    <a:pt x="2053" y="500"/>
                    <a:pt x="2067" y="490"/>
                  </a:cubicBezTo>
                  <a:cubicBezTo>
                    <a:pt x="2074" y="486"/>
                    <a:pt x="2081" y="487"/>
                    <a:pt x="2085" y="480"/>
                  </a:cubicBezTo>
                  <a:cubicBezTo>
                    <a:pt x="2087" y="477"/>
                    <a:pt x="2087" y="478"/>
                    <a:pt x="2088" y="474"/>
                  </a:cubicBezTo>
                  <a:cubicBezTo>
                    <a:pt x="2081" y="467"/>
                    <a:pt x="2076" y="462"/>
                    <a:pt x="2064" y="461"/>
                  </a:cubicBezTo>
                  <a:cubicBezTo>
                    <a:pt x="2042" y="472"/>
                    <a:pt x="2011" y="509"/>
                    <a:pt x="1979" y="488"/>
                  </a:cubicBezTo>
                  <a:cubicBezTo>
                    <a:pt x="1979" y="484"/>
                    <a:pt x="1979" y="480"/>
                    <a:pt x="1979" y="476"/>
                  </a:cubicBezTo>
                  <a:cubicBezTo>
                    <a:pt x="1990" y="464"/>
                    <a:pt x="2001" y="452"/>
                    <a:pt x="2012" y="439"/>
                  </a:cubicBezTo>
                  <a:cubicBezTo>
                    <a:pt x="2020" y="438"/>
                    <a:pt x="2029" y="437"/>
                    <a:pt x="2037" y="436"/>
                  </a:cubicBezTo>
                  <a:cubicBezTo>
                    <a:pt x="2051" y="431"/>
                    <a:pt x="2054" y="416"/>
                    <a:pt x="2073" y="414"/>
                  </a:cubicBezTo>
                  <a:cubicBezTo>
                    <a:pt x="2081" y="417"/>
                    <a:pt x="2091" y="426"/>
                    <a:pt x="2102" y="424"/>
                  </a:cubicBezTo>
                  <a:cubicBezTo>
                    <a:pt x="2122" y="420"/>
                    <a:pt x="2229" y="316"/>
                    <a:pt x="2218" y="318"/>
                  </a:cubicBezTo>
                  <a:cubicBezTo>
                    <a:pt x="2210" y="315"/>
                    <a:pt x="2170" y="303"/>
                    <a:pt x="2162" y="308"/>
                  </a:cubicBezTo>
                  <a:cubicBezTo>
                    <a:pt x="2162" y="309"/>
                    <a:pt x="2162" y="309"/>
                    <a:pt x="2161" y="310"/>
                  </a:cubicBezTo>
                  <a:cubicBezTo>
                    <a:pt x="2159" y="316"/>
                    <a:pt x="2158" y="322"/>
                    <a:pt x="2156" y="328"/>
                  </a:cubicBezTo>
                  <a:cubicBezTo>
                    <a:pt x="2150" y="341"/>
                    <a:pt x="2139" y="352"/>
                    <a:pt x="2129" y="362"/>
                  </a:cubicBezTo>
                  <a:cubicBezTo>
                    <a:pt x="2127" y="362"/>
                    <a:pt x="2124" y="361"/>
                    <a:pt x="2121" y="361"/>
                  </a:cubicBezTo>
                  <a:cubicBezTo>
                    <a:pt x="2113" y="358"/>
                    <a:pt x="2106" y="350"/>
                    <a:pt x="2109" y="339"/>
                  </a:cubicBezTo>
                  <a:cubicBezTo>
                    <a:pt x="2124" y="340"/>
                    <a:pt x="2127" y="335"/>
                    <a:pt x="2132" y="325"/>
                  </a:cubicBezTo>
                  <a:cubicBezTo>
                    <a:pt x="2131" y="320"/>
                    <a:pt x="2130" y="320"/>
                    <a:pt x="2128" y="317"/>
                  </a:cubicBezTo>
                  <a:cubicBezTo>
                    <a:pt x="2127" y="316"/>
                    <a:pt x="2125" y="316"/>
                    <a:pt x="2123" y="315"/>
                  </a:cubicBezTo>
                  <a:cubicBezTo>
                    <a:pt x="2119" y="316"/>
                    <a:pt x="2115" y="317"/>
                    <a:pt x="2111" y="318"/>
                  </a:cubicBezTo>
                  <a:cubicBezTo>
                    <a:pt x="2106" y="326"/>
                    <a:pt x="2107" y="336"/>
                    <a:pt x="2093" y="336"/>
                  </a:cubicBezTo>
                  <a:cubicBezTo>
                    <a:pt x="2087" y="333"/>
                    <a:pt x="2082" y="331"/>
                    <a:pt x="2076" y="328"/>
                  </a:cubicBezTo>
                  <a:cubicBezTo>
                    <a:pt x="2065" y="333"/>
                    <a:pt x="2054" y="338"/>
                    <a:pt x="2042" y="343"/>
                  </a:cubicBezTo>
                  <a:cubicBezTo>
                    <a:pt x="2020" y="350"/>
                    <a:pt x="2004" y="344"/>
                    <a:pt x="1990" y="357"/>
                  </a:cubicBezTo>
                  <a:cubicBezTo>
                    <a:pt x="1986" y="362"/>
                    <a:pt x="1985" y="377"/>
                    <a:pt x="1983" y="382"/>
                  </a:cubicBezTo>
                  <a:cubicBezTo>
                    <a:pt x="1979" y="382"/>
                    <a:pt x="1976" y="382"/>
                    <a:pt x="1973" y="382"/>
                  </a:cubicBezTo>
                  <a:cubicBezTo>
                    <a:pt x="1968" y="376"/>
                    <a:pt x="1964" y="369"/>
                    <a:pt x="1956" y="365"/>
                  </a:cubicBezTo>
                  <a:cubicBezTo>
                    <a:pt x="1948" y="369"/>
                    <a:pt x="1922" y="379"/>
                    <a:pt x="1909" y="370"/>
                  </a:cubicBezTo>
                  <a:cubicBezTo>
                    <a:pt x="1904" y="367"/>
                    <a:pt x="1903" y="364"/>
                    <a:pt x="1899" y="360"/>
                  </a:cubicBezTo>
                  <a:cubicBezTo>
                    <a:pt x="1900" y="346"/>
                    <a:pt x="1909" y="340"/>
                    <a:pt x="1905" y="327"/>
                  </a:cubicBezTo>
                  <a:cubicBezTo>
                    <a:pt x="1903" y="323"/>
                    <a:pt x="1893" y="231"/>
                    <a:pt x="1871" y="209"/>
                  </a:cubicBezTo>
                  <a:cubicBezTo>
                    <a:pt x="1872" y="205"/>
                    <a:pt x="1872" y="201"/>
                    <a:pt x="1873" y="198"/>
                  </a:cubicBezTo>
                  <a:cubicBezTo>
                    <a:pt x="1876" y="193"/>
                    <a:pt x="1879" y="189"/>
                    <a:pt x="1883" y="185"/>
                  </a:cubicBezTo>
                  <a:cubicBezTo>
                    <a:pt x="1886" y="185"/>
                    <a:pt x="1890" y="185"/>
                    <a:pt x="1894" y="185"/>
                  </a:cubicBezTo>
                  <a:cubicBezTo>
                    <a:pt x="1902" y="193"/>
                    <a:pt x="1910" y="201"/>
                    <a:pt x="1918" y="209"/>
                  </a:cubicBezTo>
                  <a:cubicBezTo>
                    <a:pt x="1918" y="210"/>
                    <a:pt x="1927" y="255"/>
                    <a:pt x="1927" y="256"/>
                  </a:cubicBezTo>
                  <a:cubicBezTo>
                    <a:pt x="1933" y="288"/>
                    <a:pt x="1914" y="334"/>
                    <a:pt x="1940" y="347"/>
                  </a:cubicBezTo>
                  <a:cubicBezTo>
                    <a:pt x="1941" y="347"/>
                    <a:pt x="1943" y="347"/>
                    <a:pt x="1945" y="347"/>
                  </a:cubicBezTo>
                  <a:cubicBezTo>
                    <a:pt x="1956" y="344"/>
                    <a:pt x="1962" y="335"/>
                    <a:pt x="1962" y="322"/>
                  </a:cubicBezTo>
                  <a:cubicBezTo>
                    <a:pt x="1952" y="300"/>
                    <a:pt x="1950" y="271"/>
                    <a:pt x="1950" y="239"/>
                  </a:cubicBezTo>
                  <a:cubicBezTo>
                    <a:pt x="1951" y="231"/>
                    <a:pt x="1937" y="150"/>
                    <a:pt x="1941" y="134"/>
                  </a:cubicBezTo>
                  <a:cubicBezTo>
                    <a:pt x="1944" y="130"/>
                    <a:pt x="1948" y="125"/>
                    <a:pt x="1951" y="120"/>
                  </a:cubicBezTo>
                  <a:cubicBezTo>
                    <a:pt x="1961" y="120"/>
                    <a:pt x="1962" y="122"/>
                    <a:pt x="1967" y="125"/>
                  </a:cubicBezTo>
                  <a:cubicBezTo>
                    <a:pt x="1977" y="157"/>
                    <a:pt x="1973" y="208"/>
                    <a:pt x="1975" y="220"/>
                  </a:cubicBezTo>
                  <a:cubicBezTo>
                    <a:pt x="1982" y="257"/>
                    <a:pt x="1950" y="340"/>
                    <a:pt x="2014" y="319"/>
                  </a:cubicBezTo>
                  <a:cubicBezTo>
                    <a:pt x="2029" y="315"/>
                    <a:pt x="2039" y="317"/>
                    <a:pt x="2048" y="308"/>
                  </a:cubicBezTo>
                  <a:cubicBezTo>
                    <a:pt x="2045" y="290"/>
                    <a:pt x="2030" y="301"/>
                    <a:pt x="2022" y="289"/>
                  </a:cubicBezTo>
                  <a:cubicBezTo>
                    <a:pt x="1996" y="262"/>
                    <a:pt x="2030" y="223"/>
                    <a:pt x="2023" y="189"/>
                  </a:cubicBezTo>
                  <a:cubicBezTo>
                    <a:pt x="2019" y="170"/>
                    <a:pt x="2007" y="158"/>
                    <a:pt x="2005" y="141"/>
                  </a:cubicBezTo>
                  <a:cubicBezTo>
                    <a:pt x="2015" y="124"/>
                    <a:pt x="2026" y="67"/>
                    <a:pt x="2019" y="36"/>
                  </a:cubicBezTo>
                  <a:cubicBezTo>
                    <a:pt x="2017" y="24"/>
                    <a:pt x="2009" y="21"/>
                    <a:pt x="2012" y="5"/>
                  </a:cubicBezTo>
                  <a:cubicBezTo>
                    <a:pt x="2017" y="4"/>
                    <a:pt x="2022" y="2"/>
                    <a:pt x="2027" y="0"/>
                  </a:cubicBezTo>
                  <a:close/>
                  <a:moveTo>
                    <a:pt x="198" y="77"/>
                  </a:moveTo>
                  <a:cubicBezTo>
                    <a:pt x="218" y="77"/>
                    <a:pt x="236" y="87"/>
                    <a:pt x="248" y="96"/>
                  </a:cubicBezTo>
                  <a:cubicBezTo>
                    <a:pt x="248" y="113"/>
                    <a:pt x="243" y="123"/>
                    <a:pt x="242" y="133"/>
                  </a:cubicBezTo>
                  <a:cubicBezTo>
                    <a:pt x="243" y="141"/>
                    <a:pt x="238" y="176"/>
                    <a:pt x="241" y="188"/>
                  </a:cubicBezTo>
                  <a:cubicBezTo>
                    <a:pt x="245" y="205"/>
                    <a:pt x="276" y="214"/>
                    <a:pt x="269" y="236"/>
                  </a:cubicBezTo>
                  <a:cubicBezTo>
                    <a:pt x="260" y="252"/>
                    <a:pt x="235" y="246"/>
                    <a:pt x="239" y="274"/>
                  </a:cubicBezTo>
                  <a:cubicBezTo>
                    <a:pt x="242" y="275"/>
                    <a:pt x="244" y="277"/>
                    <a:pt x="246" y="279"/>
                  </a:cubicBezTo>
                  <a:cubicBezTo>
                    <a:pt x="262" y="283"/>
                    <a:pt x="273" y="273"/>
                    <a:pt x="285" y="270"/>
                  </a:cubicBezTo>
                  <a:cubicBezTo>
                    <a:pt x="308" y="268"/>
                    <a:pt x="331" y="266"/>
                    <a:pt x="355" y="265"/>
                  </a:cubicBezTo>
                  <a:cubicBezTo>
                    <a:pt x="366" y="263"/>
                    <a:pt x="370" y="257"/>
                    <a:pt x="383" y="256"/>
                  </a:cubicBezTo>
                  <a:cubicBezTo>
                    <a:pt x="396" y="264"/>
                    <a:pt x="420" y="298"/>
                    <a:pt x="409" y="323"/>
                  </a:cubicBezTo>
                  <a:cubicBezTo>
                    <a:pt x="393" y="361"/>
                    <a:pt x="341" y="393"/>
                    <a:pt x="308" y="417"/>
                  </a:cubicBezTo>
                  <a:cubicBezTo>
                    <a:pt x="299" y="423"/>
                    <a:pt x="268" y="466"/>
                    <a:pt x="255" y="476"/>
                  </a:cubicBezTo>
                  <a:cubicBezTo>
                    <a:pt x="245" y="484"/>
                    <a:pt x="243" y="495"/>
                    <a:pt x="236" y="505"/>
                  </a:cubicBezTo>
                  <a:cubicBezTo>
                    <a:pt x="230" y="509"/>
                    <a:pt x="225" y="513"/>
                    <a:pt x="219" y="517"/>
                  </a:cubicBezTo>
                  <a:cubicBezTo>
                    <a:pt x="216" y="528"/>
                    <a:pt x="226" y="535"/>
                    <a:pt x="224" y="551"/>
                  </a:cubicBezTo>
                  <a:cubicBezTo>
                    <a:pt x="221" y="577"/>
                    <a:pt x="217" y="609"/>
                    <a:pt x="226" y="634"/>
                  </a:cubicBezTo>
                  <a:cubicBezTo>
                    <a:pt x="228" y="639"/>
                    <a:pt x="220" y="711"/>
                    <a:pt x="218" y="715"/>
                  </a:cubicBezTo>
                  <a:cubicBezTo>
                    <a:pt x="212" y="721"/>
                    <a:pt x="205" y="727"/>
                    <a:pt x="199" y="733"/>
                  </a:cubicBezTo>
                  <a:cubicBezTo>
                    <a:pt x="194" y="733"/>
                    <a:pt x="190" y="732"/>
                    <a:pt x="185" y="732"/>
                  </a:cubicBezTo>
                  <a:cubicBezTo>
                    <a:pt x="173" y="726"/>
                    <a:pt x="170" y="713"/>
                    <a:pt x="161" y="705"/>
                  </a:cubicBezTo>
                  <a:cubicBezTo>
                    <a:pt x="145" y="692"/>
                    <a:pt x="122" y="685"/>
                    <a:pt x="109" y="669"/>
                  </a:cubicBezTo>
                  <a:cubicBezTo>
                    <a:pt x="109" y="659"/>
                    <a:pt x="111" y="657"/>
                    <a:pt x="114" y="652"/>
                  </a:cubicBezTo>
                  <a:cubicBezTo>
                    <a:pt x="115" y="652"/>
                    <a:pt x="116" y="651"/>
                    <a:pt x="117" y="651"/>
                  </a:cubicBezTo>
                  <a:cubicBezTo>
                    <a:pt x="131" y="651"/>
                    <a:pt x="152" y="652"/>
                    <a:pt x="165" y="657"/>
                  </a:cubicBezTo>
                  <a:cubicBezTo>
                    <a:pt x="176" y="652"/>
                    <a:pt x="181" y="646"/>
                    <a:pt x="189" y="638"/>
                  </a:cubicBezTo>
                  <a:cubicBezTo>
                    <a:pt x="188" y="628"/>
                    <a:pt x="188" y="617"/>
                    <a:pt x="188" y="607"/>
                  </a:cubicBezTo>
                  <a:cubicBezTo>
                    <a:pt x="181" y="599"/>
                    <a:pt x="174" y="591"/>
                    <a:pt x="167" y="584"/>
                  </a:cubicBezTo>
                  <a:cubicBezTo>
                    <a:pt x="167" y="584"/>
                    <a:pt x="166" y="584"/>
                    <a:pt x="166" y="584"/>
                  </a:cubicBezTo>
                  <a:cubicBezTo>
                    <a:pt x="134" y="608"/>
                    <a:pt x="70" y="675"/>
                    <a:pt x="15" y="665"/>
                  </a:cubicBezTo>
                  <a:cubicBezTo>
                    <a:pt x="15" y="661"/>
                    <a:pt x="15" y="656"/>
                    <a:pt x="14" y="652"/>
                  </a:cubicBezTo>
                  <a:cubicBezTo>
                    <a:pt x="38" y="639"/>
                    <a:pt x="54" y="619"/>
                    <a:pt x="75" y="603"/>
                  </a:cubicBezTo>
                  <a:cubicBezTo>
                    <a:pt x="116" y="570"/>
                    <a:pt x="173" y="536"/>
                    <a:pt x="193" y="484"/>
                  </a:cubicBezTo>
                  <a:cubicBezTo>
                    <a:pt x="188" y="476"/>
                    <a:pt x="182" y="471"/>
                    <a:pt x="174" y="467"/>
                  </a:cubicBezTo>
                  <a:cubicBezTo>
                    <a:pt x="136" y="476"/>
                    <a:pt x="109" y="509"/>
                    <a:pt x="66" y="479"/>
                  </a:cubicBezTo>
                  <a:cubicBezTo>
                    <a:pt x="64" y="466"/>
                    <a:pt x="62" y="453"/>
                    <a:pt x="60" y="441"/>
                  </a:cubicBezTo>
                  <a:cubicBezTo>
                    <a:pt x="55" y="431"/>
                    <a:pt x="41" y="420"/>
                    <a:pt x="34" y="410"/>
                  </a:cubicBezTo>
                  <a:cubicBezTo>
                    <a:pt x="29" y="402"/>
                    <a:pt x="7" y="398"/>
                    <a:pt x="4" y="390"/>
                  </a:cubicBezTo>
                  <a:cubicBezTo>
                    <a:pt x="0" y="381"/>
                    <a:pt x="8" y="376"/>
                    <a:pt x="10" y="372"/>
                  </a:cubicBezTo>
                  <a:cubicBezTo>
                    <a:pt x="50" y="360"/>
                    <a:pt x="67" y="388"/>
                    <a:pt x="98" y="395"/>
                  </a:cubicBezTo>
                  <a:cubicBezTo>
                    <a:pt x="109" y="398"/>
                    <a:pt x="116" y="390"/>
                    <a:pt x="123" y="388"/>
                  </a:cubicBezTo>
                  <a:cubicBezTo>
                    <a:pt x="154" y="377"/>
                    <a:pt x="190" y="374"/>
                    <a:pt x="196" y="341"/>
                  </a:cubicBezTo>
                  <a:cubicBezTo>
                    <a:pt x="190" y="333"/>
                    <a:pt x="186" y="326"/>
                    <a:pt x="172" y="325"/>
                  </a:cubicBezTo>
                  <a:cubicBezTo>
                    <a:pt x="143" y="343"/>
                    <a:pt x="102" y="349"/>
                    <a:pt x="70" y="329"/>
                  </a:cubicBezTo>
                  <a:cubicBezTo>
                    <a:pt x="70" y="326"/>
                    <a:pt x="71" y="323"/>
                    <a:pt x="71" y="319"/>
                  </a:cubicBezTo>
                  <a:cubicBezTo>
                    <a:pt x="72" y="318"/>
                    <a:pt x="73" y="317"/>
                    <a:pt x="74" y="315"/>
                  </a:cubicBezTo>
                  <a:cubicBezTo>
                    <a:pt x="122" y="316"/>
                    <a:pt x="188" y="314"/>
                    <a:pt x="209" y="282"/>
                  </a:cubicBezTo>
                  <a:cubicBezTo>
                    <a:pt x="185" y="225"/>
                    <a:pt x="126" y="286"/>
                    <a:pt x="85" y="234"/>
                  </a:cubicBezTo>
                  <a:cubicBezTo>
                    <a:pt x="85" y="225"/>
                    <a:pt x="87" y="224"/>
                    <a:pt x="90" y="219"/>
                  </a:cubicBezTo>
                  <a:cubicBezTo>
                    <a:pt x="131" y="213"/>
                    <a:pt x="181" y="231"/>
                    <a:pt x="199" y="198"/>
                  </a:cubicBezTo>
                  <a:cubicBezTo>
                    <a:pt x="192" y="141"/>
                    <a:pt x="187" y="137"/>
                    <a:pt x="153" y="103"/>
                  </a:cubicBezTo>
                  <a:cubicBezTo>
                    <a:pt x="153" y="100"/>
                    <a:pt x="153" y="98"/>
                    <a:pt x="153" y="95"/>
                  </a:cubicBezTo>
                  <a:cubicBezTo>
                    <a:pt x="155" y="93"/>
                    <a:pt x="156" y="92"/>
                    <a:pt x="158" y="90"/>
                  </a:cubicBezTo>
                  <a:cubicBezTo>
                    <a:pt x="170" y="83"/>
                    <a:pt x="187" y="84"/>
                    <a:pt x="198" y="77"/>
                  </a:cubicBezTo>
                  <a:close/>
                  <a:moveTo>
                    <a:pt x="1385" y="127"/>
                  </a:moveTo>
                  <a:cubicBezTo>
                    <a:pt x="1399" y="126"/>
                    <a:pt x="1408" y="127"/>
                    <a:pt x="1413" y="136"/>
                  </a:cubicBezTo>
                  <a:cubicBezTo>
                    <a:pt x="1417" y="148"/>
                    <a:pt x="1408" y="153"/>
                    <a:pt x="1407" y="162"/>
                  </a:cubicBezTo>
                  <a:cubicBezTo>
                    <a:pt x="1403" y="187"/>
                    <a:pt x="1408" y="220"/>
                    <a:pt x="1412" y="241"/>
                  </a:cubicBezTo>
                  <a:cubicBezTo>
                    <a:pt x="1414" y="254"/>
                    <a:pt x="1409" y="261"/>
                    <a:pt x="1410" y="272"/>
                  </a:cubicBezTo>
                  <a:cubicBezTo>
                    <a:pt x="1415" y="303"/>
                    <a:pt x="1395" y="323"/>
                    <a:pt x="1410" y="351"/>
                  </a:cubicBezTo>
                  <a:cubicBezTo>
                    <a:pt x="1467" y="366"/>
                    <a:pt x="1477" y="335"/>
                    <a:pt x="1517" y="325"/>
                  </a:cubicBezTo>
                  <a:cubicBezTo>
                    <a:pt x="1543" y="319"/>
                    <a:pt x="1573" y="324"/>
                    <a:pt x="1585" y="304"/>
                  </a:cubicBezTo>
                  <a:cubicBezTo>
                    <a:pt x="1588" y="297"/>
                    <a:pt x="1586" y="289"/>
                    <a:pt x="1589" y="282"/>
                  </a:cubicBezTo>
                  <a:cubicBezTo>
                    <a:pt x="1593" y="282"/>
                    <a:pt x="1597" y="282"/>
                    <a:pt x="1602" y="282"/>
                  </a:cubicBezTo>
                  <a:cubicBezTo>
                    <a:pt x="1609" y="292"/>
                    <a:pt x="1639" y="338"/>
                    <a:pt x="1635" y="351"/>
                  </a:cubicBezTo>
                  <a:cubicBezTo>
                    <a:pt x="1631" y="358"/>
                    <a:pt x="1626" y="360"/>
                    <a:pt x="1621" y="365"/>
                  </a:cubicBezTo>
                  <a:cubicBezTo>
                    <a:pt x="1590" y="364"/>
                    <a:pt x="1572" y="370"/>
                    <a:pt x="1547" y="376"/>
                  </a:cubicBezTo>
                  <a:cubicBezTo>
                    <a:pt x="1540" y="377"/>
                    <a:pt x="1499" y="401"/>
                    <a:pt x="1479" y="407"/>
                  </a:cubicBezTo>
                  <a:cubicBezTo>
                    <a:pt x="1446" y="415"/>
                    <a:pt x="1401" y="410"/>
                    <a:pt x="1389" y="441"/>
                  </a:cubicBezTo>
                  <a:cubicBezTo>
                    <a:pt x="1395" y="471"/>
                    <a:pt x="1381" y="631"/>
                    <a:pt x="1353" y="648"/>
                  </a:cubicBezTo>
                  <a:cubicBezTo>
                    <a:pt x="1323" y="667"/>
                    <a:pt x="1241" y="649"/>
                    <a:pt x="1218" y="636"/>
                  </a:cubicBezTo>
                  <a:cubicBezTo>
                    <a:pt x="1216" y="630"/>
                    <a:pt x="1216" y="627"/>
                    <a:pt x="1217" y="620"/>
                  </a:cubicBezTo>
                  <a:cubicBezTo>
                    <a:pt x="1231" y="603"/>
                    <a:pt x="1265" y="616"/>
                    <a:pt x="1284" y="605"/>
                  </a:cubicBezTo>
                  <a:cubicBezTo>
                    <a:pt x="1304" y="594"/>
                    <a:pt x="1350" y="537"/>
                    <a:pt x="1357" y="510"/>
                  </a:cubicBezTo>
                  <a:cubicBezTo>
                    <a:pt x="1360" y="494"/>
                    <a:pt x="1362" y="478"/>
                    <a:pt x="1365" y="462"/>
                  </a:cubicBezTo>
                  <a:cubicBezTo>
                    <a:pt x="1364" y="458"/>
                    <a:pt x="1369" y="435"/>
                    <a:pt x="1367" y="423"/>
                  </a:cubicBezTo>
                  <a:cubicBezTo>
                    <a:pt x="1347" y="413"/>
                    <a:pt x="1320" y="415"/>
                    <a:pt x="1297" y="405"/>
                  </a:cubicBezTo>
                  <a:cubicBezTo>
                    <a:pt x="1284" y="400"/>
                    <a:pt x="1220" y="387"/>
                    <a:pt x="1200" y="388"/>
                  </a:cubicBezTo>
                  <a:cubicBezTo>
                    <a:pt x="1199" y="387"/>
                    <a:pt x="1197" y="386"/>
                    <a:pt x="1195" y="385"/>
                  </a:cubicBezTo>
                  <a:cubicBezTo>
                    <a:pt x="1196" y="381"/>
                    <a:pt x="1197" y="377"/>
                    <a:pt x="1198" y="372"/>
                  </a:cubicBezTo>
                  <a:cubicBezTo>
                    <a:pt x="1207" y="369"/>
                    <a:pt x="1215" y="366"/>
                    <a:pt x="1224" y="362"/>
                  </a:cubicBezTo>
                  <a:cubicBezTo>
                    <a:pt x="1238" y="363"/>
                    <a:pt x="1252" y="364"/>
                    <a:pt x="1266" y="365"/>
                  </a:cubicBezTo>
                  <a:cubicBezTo>
                    <a:pt x="1272" y="364"/>
                    <a:pt x="1320" y="366"/>
                    <a:pt x="1328" y="365"/>
                  </a:cubicBezTo>
                  <a:cubicBezTo>
                    <a:pt x="1341" y="366"/>
                    <a:pt x="1355" y="369"/>
                    <a:pt x="1367" y="366"/>
                  </a:cubicBezTo>
                  <a:cubicBezTo>
                    <a:pt x="1394" y="329"/>
                    <a:pt x="1374" y="269"/>
                    <a:pt x="1379" y="252"/>
                  </a:cubicBezTo>
                  <a:cubicBezTo>
                    <a:pt x="1382" y="247"/>
                    <a:pt x="1381" y="185"/>
                    <a:pt x="1378" y="180"/>
                  </a:cubicBezTo>
                  <a:cubicBezTo>
                    <a:pt x="1377" y="177"/>
                    <a:pt x="1378" y="135"/>
                    <a:pt x="1379" y="133"/>
                  </a:cubicBezTo>
                  <a:cubicBezTo>
                    <a:pt x="1381" y="131"/>
                    <a:pt x="1383" y="129"/>
                    <a:pt x="1385" y="127"/>
                  </a:cubicBezTo>
                  <a:close/>
                  <a:moveTo>
                    <a:pt x="784" y="445"/>
                  </a:moveTo>
                  <a:cubicBezTo>
                    <a:pt x="798" y="443"/>
                    <a:pt x="826" y="390"/>
                    <a:pt x="821" y="376"/>
                  </a:cubicBezTo>
                  <a:cubicBezTo>
                    <a:pt x="816" y="367"/>
                    <a:pt x="805" y="363"/>
                    <a:pt x="796" y="358"/>
                  </a:cubicBezTo>
                  <a:cubicBezTo>
                    <a:pt x="796" y="355"/>
                    <a:pt x="796" y="353"/>
                    <a:pt x="796" y="350"/>
                  </a:cubicBezTo>
                  <a:cubicBezTo>
                    <a:pt x="797" y="349"/>
                    <a:pt x="798" y="349"/>
                    <a:pt x="799" y="348"/>
                  </a:cubicBezTo>
                  <a:cubicBezTo>
                    <a:pt x="860" y="337"/>
                    <a:pt x="904" y="317"/>
                    <a:pt x="959" y="305"/>
                  </a:cubicBezTo>
                  <a:cubicBezTo>
                    <a:pt x="968" y="305"/>
                    <a:pt x="1027" y="286"/>
                    <a:pt x="1052" y="308"/>
                  </a:cubicBezTo>
                  <a:cubicBezTo>
                    <a:pt x="1053" y="352"/>
                    <a:pt x="1036" y="497"/>
                    <a:pt x="1033" y="503"/>
                  </a:cubicBezTo>
                  <a:cubicBezTo>
                    <a:pt x="1032" y="514"/>
                    <a:pt x="993" y="656"/>
                    <a:pt x="960" y="657"/>
                  </a:cubicBezTo>
                  <a:cubicBezTo>
                    <a:pt x="932" y="643"/>
                    <a:pt x="899" y="626"/>
                    <a:pt x="879" y="604"/>
                  </a:cubicBezTo>
                  <a:cubicBezTo>
                    <a:pt x="880" y="600"/>
                    <a:pt x="880" y="596"/>
                    <a:pt x="881" y="591"/>
                  </a:cubicBezTo>
                  <a:cubicBezTo>
                    <a:pt x="908" y="584"/>
                    <a:pt x="951" y="602"/>
                    <a:pt x="970" y="589"/>
                  </a:cubicBezTo>
                  <a:cubicBezTo>
                    <a:pt x="989" y="576"/>
                    <a:pt x="1027" y="376"/>
                    <a:pt x="1014" y="357"/>
                  </a:cubicBezTo>
                  <a:cubicBezTo>
                    <a:pt x="994" y="327"/>
                    <a:pt x="921" y="355"/>
                    <a:pt x="888" y="362"/>
                  </a:cubicBezTo>
                  <a:cubicBezTo>
                    <a:pt x="871" y="366"/>
                    <a:pt x="854" y="355"/>
                    <a:pt x="846" y="367"/>
                  </a:cubicBezTo>
                  <a:cubicBezTo>
                    <a:pt x="845" y="369"/>
                    <a:pt x="844" y="370"/>
                    <a:pt x="843" y="371"/>
                  </a:cubicBezTo>
                  <a:cubicBezTo>
                    <a:pt x="847" y="379"/>
                    <a:pt x="852" y="380"/>
                    <a:pt x="857" y="386"/>
                  </a:cubicBezTo>
                  <a:cubicBezTo>
                    <a:pt x="857" y="390"/>
                    <a:pt x="857" y="393"/>
                    <a:pt x="857" y="396"/>
                  </a:cubicBezTo>
                  <a:cubicBezTo>
                    <a:pt x="846" y="404"/>
                    <a:pt x="832" y="415"/>
                    <a:pt x="829" y="431"/>
                  </a:cubicBezTo>
                  <a:cubicBezTo>
                    <a:pt x="830" y="432"/>
                    <a:pt x="830" y="433"/>
                    <a:pt x="831" y="434"/>
                  </a:cubicBezTo>
                  <a:cubicBezTo>
                    <a:pt x="834" y="436"/>
                    <a:pt x="837" y="439"/>
                    <a:pt x="840" y="441"/>
                  </a:cubicBezTo>
                  <a:cubicBezTo>
                    <a:pt x="858" y="439"/>
                    <a:pt x="859" y="429"/>
                    <a:pt x="879" y="428"/>
                  </a:cubicBezTo>
                  <a:cubicBezTo>
                    <a:pt x="884" y="432"/>
                    <a:pt x="889" y="436"/>
                    <a:pt x="894" y="439"/>
                  </a:cubicBezTo>
                  <a:cubicBezTo>
                    <a:pt x="894" y="442"/>
                    <a:pt x="893" y="444"/>
                    <a:pt x="893" y="446"/>
                  </a:cubicBezTo>
                  <a:cubicBezTo>
                    <a:pt x="884" y="460"/>
                    <a:pt x="821" y="461"/>
                    <a:pt x="804" y="479"/>
                  </a:cubicBezTo>
                  <a:cubicBezTo>
                    <a:pt x="804" y="482"/>
                    <a:pt x="805" y="486"/>
                    <a:pt x="805" y="490"/>
                  </a:cubicBezTo>
                  <a:cubicBezTo>
                    <a:pt x="810" y="497"/>
                    <a:pt x="816" y="500"/>
                    <a:pt x="824" y="504"/>
                  </a:cubicBezTo>
                  <a:cubicBezTo>
                    <a:pt x="836" y="502"/>
                    <a:pt x="839" y="496"/>
                    <a:pt x="852" y="495"/>
                  </a:cubicBezTo>
                  <a:cubicBezTo>
                    <a:pt x="856" y="497"/>
                    <a:pt x="860" y="499"/>
                    <a:pt x="864" y="501"/>
                  </a:cubicBezTo>
                  <a:cubicBezTo>
                    <a:pt x="865" y="507"/>
                    <a:pt x="867" y="512"/>
                    <a:pt x="869" y="518"/>
                  </a:cubicBezTo>
                  <a:cubicBezTo>
                    <a:pt x="867" y="522"/>
                    <a:pt x="864" y="526"/>
                    <a:pt x="862" y="529"/>
                  </a:cubicBezTo>
                  <a:cubicBezTo>
                    <a:pt x="851" y="533"/>
                    <a:pt x="830" y="536"/>
                    <a:pt x="818" y="542"/>
                  </a:cubicBezTo>
                  <a:cubicBezTo>
                    <a:pt x="813" y="570"/>
                    <a:pt x="824" y="607"/>
                    <a:pt x="815" y="638"/>
                  </a:cubicBezTo>
                  <a:cubicBezTo>
                    <a:pt x="808" y="667"/>
                    <a:pt x="795" y="694"/>
                    <a:pt x="776" y="712"/>
                  </a:cubicBezTo>
                  <a:cubicBezTo>
                    <a:pt x="767" y="712"/>
                    <a:pt x="766" y="710"/>
                    <a:pt x="761" y="707"/>
                  </a:cubicBezTo>
                  <a:cubicBezTo>
                    <a:pt x="761" y="706"/>
                    <a:pt x="760" y="705"/>
                    <a:pt x="760" y="704"/>
                  </a:cubicBezTo>
                  <a:cubicBezTo>
                    <a:pt x="761" y="691"/>
                    <a:pt x="766" y="688"/>
                    <a:pt x="769" y="679"/>
                  </a:cubicBezTo>
                  <a:cubicBezTo>
                    <a:pt x="770" y="665"/>
                    <a:pt x="793" y="595"/>
                    <a:pt x="790" y="585"/>
                  </a:cubicBezTo>
                  <a:cubicBezTo>
                    <a:pt x="788" y="577"/>
                    <a:pt x="775" y="573"/>
                    <a:pt x="767" y="570"/>
                  </a:cubicBezTo>
                  <a:cubicBezTo>
                    <a:pt x="754" y="579"/>
                    <a:pt x="731" y="589"/>
                    <a:pt x="710" y="590"/>
                  </a:cubicBezTo>
                  <a:cubicBezTo>
                    <a:pt x="702" y="586"/>
                    <a:pt x="696" y="580"/>
                    <a:pt x="691" y="574"/>
                  </a:cubicBezTo>
                  <a:cubicBezTo>
                    <a:pt x="691" y="565"/>
                    <a:pt x="693" y="563"/>
                    <a:pt x="695" y="558"/>
                  </a:cubicBezTo>
                  <a:cubicBezTo>
                    <a:pt x="727" y="551"/>
                    <a:pt x="767" y="551"/>
                    <a:pt x="790" y="536"/>
                  </a:cubicBezTo>
                  <a:cubicBezTo>
                    <a:pt x="791" y="531"/>
                    <a:pt x="792" y="526"/>
                    <a:pt x="793" y="522"/>
                  </a:cubicBezTo>
                  <a:cubicBezTo>
                    <a:pt x="778" y="490"/>
                    <a:pt x="758" y="504"/>
                    <a:pt x="741" y="522"/>
                  </a:cubicBezTo>
                  <a:cubicBezTo>
                    <a:pt x="723" y="522"/>
                    <a:pt x="714" y="516"/>
                    <a:pt x="699" y="512"/>
                  </a:cubicBezTo>
                  <a:cubicBezTo>
                    <a:pt x="699" y="507"/>
                    <a:pt x="698" y="503"/>
                    <a:pt x="698" y="499"/>
                  </a:cubicBezTo>
                  <a:cubicBezTo>
                    <a:pt x="706" y="495"/>
                    <a:pt x="722" y="487"/>
                    <a:pt x="718" y="475"/>
                  </a:cubicBezTo>
                  <a:cubicBezTo>
                    <a:pt x="711" y="448"/>
                    <a:pt x="681" y="453"/>
                    <a:pt x="669" y="433"/>
                  </a:cubicBezTo>
                  <a:cubicBezTo>
                    <a:pt x="669" y="430"/>
                    <a:pt x="669" y="426"/>
                    <a:pt x="669" y="423"/>
                  </a:cubicBezTo>
                  <a:cubicBezTo>
                    <a:pt x="676" y="407"/>
                    <a:pt x="698" y="405"/>
                    <a:pt x="708" y="391"/>
                  </a:cubicBezTo>
                  <a:cubicBezTo>
                    <a:pt x="711" y="387"/>
                    <a:pt x="726" y="357"/>
                    <a:pt x="727" y="355"/>
                  </a:cubicBezTo>
                  <a:cubicBezTo>
                    <a:pt x="727" y="347"/>
                    <a:pt x="753" y="286"/>
                    <a:pt x="757" y="260"/>
                  </a:cubicBezTo>
                  <a:cubicBezTo>
                    <a:pt x="753" y="256"/>
                    <a:pt x="749" y="252"/>
                    <a:pt x="745" y="248"/>
                  </a:cubicBezTo>
                  <a:cubicBezTo>
                    <a:pt x="714" y="235"/>
                    <a:pt x="694" y="270"/>
                    <a:pt x="662" y="241"/>
                  </a:cubicBezTo>
                  <a:cubicBezTo>
                    <a:pt x="661" y="230"/>
                    <a:pt x="661" y="222"/>
                    <a:pt x="669" y="217"/>
                  </a:cubicBezTo>
                  <a:cubicBezTo>
                    <a:pt x="681" y="212"/>
                    <a:pt x="700" y="221"/>
                    <a:pt x="712" y="223"/>
                  </a:cubicBezTo>
                  <a:cubicBezTo>
                    <a:pt x="726" y="222"/>
                    <a:pt x="741" y="220"/>
                    <a:pt x="756" y="219"/>
                  </a:cubicBezTo>
                  <a:cubicBezTo>
                    <a:pt x="758" y="216"/>
                    <a:pt x="761" y="212"/>
                    <a:pt x="764" y="209"/>
                  </a:cubicBezTo>
                  <a:cubicBezTo>
                    <a:pt x="759" y="195"/>
                    <a:pt x="742" y="159"/>
                    <a:pt x="747" y="146"/>
                  </a:cubicBezTo>
                  <a:cubicBezTo>
                    <a:pt x="749" y="143"/>
                    <a:pt x="750" y="141"/>
                    <a:pt x="752" y="138"/>
                  </a:cubicBezTo>
                  <a:cubicBezTo>
                    <a:pt x="766" y="138"/>
                    <a:pt x="778" y="143"/>
                    <a:pt x="794" y="146"/>
                  </a:cubicBezTo>
                  <a:cubicBezTo>
                    <a:pt x="795" y="148"/>
                    <a:pt x="796" y="150"/>
                    <a:pt x="798" y="152"/>
                  </a:cubicBezTo>
                  <a:cubicBezTo>
                    <a:pt x="802" y="168"/>
                    <a:pt x="787" y="172"/>
                    <a:pt x="784" y="186"/>
                  </a:cubicBezTo>
                  <a:cubicBezTo>
                    <a:pt x="805" y="229"/>
                    <a:pt x="855" y="174"/>
                    <a:pt x="890" y="171"/>
                  </a:cubicBezTo>
                  <a:cubicBezTo>
                    <a:pt x="897" y="174"/>
                    <a:pt x="900" y="178"/>
                    <a:pt x="903" y="185"/>
                  </a:cubicBezTo>
                  <a:cubicBezTo>
                    <a:pt x="911" y="217"/>
                    <a:pt x="872" y="228"/>
                    <a:pt x="852" y="234"/>
                  </a:cubicBezTo>
                  <a:cubicBezTo>
                    <a:pt x="830" y="241"/>
                    <a:pt x="808" y="224"/>
                    <a:pt x="793" y="233"/>
                  </a:cubicBezTo>
                  <a:cubicBezTo>
                    <a:pt x="775" y="244"/>
                    <a:pt x="783" y="265"/>
                    <a:pt x="776" y="288"/>
                  </a:cubicBezTo>
                  <a:cubicBezTo>
                    <a:pt x="770" y="299"/>
                    <a:pt x="757" y="338"/>
                    <a:pt x="757" y="346"/>
                  </a:cubicBezTo>
                  <a:cubicBezTo>
                    <a:pt x="756" y="349"/>
                    <a:pt x="744" y="378"/>
                    <a:pt x="741" y="382"/>
                  </a:cubicBezTo>
                  <a:cubicBezTo>
                    <a:pt x="735" y="392"/>
                    <a:pt x="714" y="407"/>
                    <a:pt x="721" y="423"/>
                  </a:cubicBezTo>
                  <a:cubicBezTo>
                    <a:pt x="723" y="426"/>
                    <a:pt x="726" y="430"/>
                    <a:pt x="729" y="433"/>
                  </a:cubicBezTo>
                  <a:cubicBezTo>
                    <a:pt x="744" y="432"/>
                    <a:pt x="751" y="422"/>
                    <a:pt x="758" y="414"/>
                  </a:cubicBezTo>
                  <a:cubicBezTo>
                    <a:pt x="761" y="415"/>
                    <a:pt x="764" y="415"/>
                    <a:pt x="767" y="415"/>
                  </a:cubicBezTo>
                  <a:cubicBezTo>
                    <a:pt x="773" y="421"/>
                    <a:pt x="778" y="427"/>
                    <a:pt x="784" y="433"/>
                  </a:cubicBezTo>
                  <a:cubicBezTo>
                    <a:pt x="784" y="437"/>
                    <a:pt x="784" y="441"/>
                    <a:pt x="784" y="445"/>
                  </a:cubicBezTo>
                  <a:close/>
                  <a:moveTo>
                    <a:pt x="2045" y="200"/>
                  </a:moveTo>
                  <a:cubicBezTo>
                    <a:pt x="2032" y="219"/>
                    <a:pt x="2028" y="258"/>
                    <a:pt x="2043" y="274"/>
                  </a:cubicBezTo>
                  <a:cubicBezTo>
                    <a:pt x="2046" y="273"/>
                    <a:pt x="2048" y="273"/>
                    <a:pt x="2050" y="272"/>
                  </a:cubicBezTo>
                  <a:cubicBezTo>
                    <a:pt x="2067" y="264"/>
                    <a:pt x="2071" y="202"/>
                    <a:pt x="2045" y="200"/>
                  </a:cubicBezTo>
                  <a:close/>
                  <a:moveTo>
                    <a:pt x="2148" y="201"/>
                  </a:moveTo>
                  <a:cubicBezTo>
                    <a:pt x="2140" y="209"/>
                    <a:pt x="2134" y="220"/>
                    <a:pt x="2124" y="227"/>
                  </a:cubicBezTo>
                  <a:cubicBezTo>
                    <a:pt x="2121" y="226"/>
                    <a:pt x="2117" y="226"/>
                    <a:pt x="2113" y="225"/>
                  </a:cubicBezTo>
                  <a:cubicBezTo>
                    <a:pt x="2112" y="217"/>
                    <a:pt x="2110" y="213"/>
                    <a:pt x="2107" y="208"/>
                  </a:cubicBezTo>
                  <a:cubicBezTo>
                    <a:pt x="2097" y="204"/>
                    <a:pt x="2090" y="201"/>
                    <a:pt x="2081" y="206"/>
                  </a:cubicBezTo>
                  <a:cubicBezTo>
                    <a:pt x="2078" y="230"/>
                    <a:pt x="2087" y="253"/>
                    <a:pt x="2079" y="277"/>
                  </a:cubicBezTo>
                  <a:cubicBezTo>
                    <a:pt x="2076" y="285"/>
                    <a:pt x="2067" y="287"/>
                    <a:pt x="2070" y="298"/>
                  </a:cubicBezTo>
                  <a:cubicBezTo>
                    <a:pt x="2071" y="299"/>
                    <a:pt x="2072" y="301"/>
                    <a:pt x="2073" y="303"/>
                  </a:cubicBezTo>
                  <a:cubicBezTo>
                    <a:pt x="2091" y="309"/>
                    <a:pt x="2148" y="302"/>
                    <a:pt x="2151" y="281"/>
                  </a:cubicBezTo>
                  <a:cubicBezTo>
                    <a:pt x="2139" y="270"/>
                    <a:pt x="2121" y="271"/>
                    <a:pt x="2107" y="262"/>
                  </a:cubicBezTo>
                  <a:cubicBezTo>
                    <a:pt x="2107" y="262"/>
                    <a:pt x="2107" y="261"/>
                    <a:pt x="2107" y="261"/>
                  </a:cubicBezTo>
                  <a:cubicBezTo>
                    <a:pt x="2106" y="251"/>
                    <a:pt x="2108" y="245"/>
                    <a:pt x="2111" y="238"/>
                  </a:cubicBezTo>
                  <a:cubicBezTo>
                    <a:pt x="2128" y="239"/>
                    <a:pt x="2129" y="250"/>
                    <a:pt x="2145" y="253"/>
                  </a:cubicBezTo>
                  <a:cubicBezTo>
                    <a:pt x="2157" y="242"/>
                    <a:pt x="2166" y="222"/>
                    <a:pt x="2155" y="203"/>
                  </a:cubicBezTo>
                  <a:cubicBezTo>
                    <a:pt x="2153" y="202"/>
                    <a:pt x="2151" y="202"/>
                    <a:pt x="2148" y="201"/>
                  </a:cubicBezTo>
                  <a:close/>
                  <a:moveTo>
                    <a:pt x="307" y="300"/>
                  </a:moveTo>
                  <a:cubicBezTo>
                    <a:pt x="277" y="317"/>
                    <a:pt x="227" y="288"/>
                    <a:pt x="223" y="334"/>
                  </a:cubicBezTo>
                  <a:cubicBezTo>
                    <a:pt x="243" y="366"/>
                    <a:pt x="261" y="343"/>
                    <a:pt x="271" y="358"/>
                  </a:cubicBezTo>
                  <a:cubicBezTo>
                    <a:pt x="274" y="366"/>
                    <a:pt x="270" y="369"/>
                    <a:pt x="267" y="374"/>
                  </a:cubicBezTo>
                  <a:cubicBezTo>
                    <a:pt x="246" y="377"/>
                    <a:pt x="231" y="370"/>
                    <a:pt x="223" y="389"/>
                  </a:cubicBezTo>
                  <a:cubicBezTo>
                    <a:pt x="228" y="400"/>
                    <a:pt x="237" y="414"/>
                    <a:pt x="247" y="420"/>
                  </a:cubicBezTo>
                  <a:cubicBezTo>
                    <a:pt x="275" y="415"/>
                    <a:pt x="347" y="338"/>
                    <a:pt x="350" y="308"/>
                  </a:cubicBezTo>
                  <a:cubicBezTo>
                    <a:pt x="347" y="305"/>
                    <a:pt x="348" y="305"/>
                    <a:pt x="345" y="303"/>
                  </a:cubicBezTo>
                  <a:cubicBezTo>
                    <a:pt x="336" y="298"/>
                    <a:pt x="319" y="300"/>
                    <a:pt x="307" y="300"/>
                  </a:cubicBezTo>
                  <a:close/>
                  <a:moveTo>
                    <a:pt x="1805" y="344"/>
                  </a:moveTo>
                  <a:cubicBezTo>
                    <a:pt x="1810" y="345"/>
                    <a:pt x="1815" y="346"/>
                    <a:pt x="1819" y="347"/>
                  </a:cubicBezTo>
                  <a:cubicBezTo>
                    <a:pt x="1845" y="379"/>
                    <a:pt x="1848" y="424"/>
                    <a:pt x="1826" y="461"/>
                  </a:cubicBezTo>
                  <a:cubicBezTo>
                    <a:pt x="1814" y="481"/>
                    <a:pt x="1792" y="502"/>
                    <a:pt x="1769" y="477"/>
                  </a:cubicBezTo>
                  <a:cubicBezTo>
                    <a:pt x="1768" y="439"/>
                    <a:pt x="1796" y="412"/>
                    <a:pt x="1805" y="381"/>
                  </a:cubicBezTo>
                  <a:cubicBezTo>
                    <a:pt x="1811" y="364"/>
                    <a:pt x="1791" y="357"/>
                    <a:pt x="1805" y="344"/>
                  </a:cubicBezTo>
                  <a:close/>
                  <a:moveTo>
                    <a:pt x="780" y="351"/>
                  </a:moveTo>
                  <a:cubicBezTo>
                    <a:pt x="785" y="351"/>
                    <a:pt x="790" y="352"/>
                    <a:pt x="795" y="352"/>
                  </a:cubicBezTo>
                  <a:cubicBezTo>
                    <a:pt x="795" y="355"/>
                    <a:pt x="795" y="358"/>
                    <a:pt x="795" y="361"/>
                  </a:cubicBezTo>
                  <a:cubicBezTo>
                    <a:pt x="794" y="362"/>
                    <a:pt x="794" y="363"/>
                    <a:pt x="793" y="365"/>
                  </a:cubicBezTo>
                  <a:cubicBezTo>
                    <a:pt x="788" y="366"/>
                    <a:pt x="783" y="368"/>
                    <a:pt x="777" y="366"/>
                  </a:cubicBezTo>
                  <a:cubicBezTo>
                    <a:pt x="776" y="365"/>
                    <a:pt x="775" y="364"/>
                    <a:pt x="774" y="363"/>
                  </a:cubicBezTo>
                  <a:cubicBezTo>
                    <a:pt x="774" y="354"/>
                    <a:pt x="775" y="355"/>
                    <a:pt x="780" y="351"/>
                  </a:cubicBezTo>
                  <a:close/>
                  <a:moveTo>
                    <a:pt x="169" y="401"/>
                  </a:moveTo>
                  <a:cubicBezTo>
                    <a:pt x="152" y="410"/>
                    <a:pt x="126" y="405"/>
                    <a:pt x="110" y="414"/>
                  </a:cubicBezTo>
                  <a:cubicBezTo>
                    <a:pt x="92" y="473"/>
                    <a:pt x="193" y="458"/>
                    <a:pt x="196" y="419"/>
                  </a:cubicBezTo>
                  <a:cubicBezTo>
                    <a:pt x="191" y="411"/>
                    <a:pt x="181" y="403"/>
                    <a:pt x="169" y="401"/>
                  </a:cubicBezTo>
                  <a:close/>
                  <a:moveTo>
                    <a:pt x="602" y="422"/>
                  </a:moveTo>
                  <a:cubicBezTo>
                    <a:pt x="606" y="422"/>
                    <a:pt x="610" y="422"/>
                    <a:pt x="614" y="422"/>
                  </a:cubicBezTo>
                  <a:cubicBezTo>
                    <a:pt x="618" y="427"/>
                    <a:pt x="622" y="432"/>
                    <a:pt x="626" y="437"/>
                  </a:cubicBezTo>
                  <a:cubicBezTo>
                    <a:pt x="626" y="459"/>
                    <a:pt x="632" y="519"/>
                    <a:pt x="633" y="529"/>
                  </a:cubicBezTo>
                  <a:cubicBezTo>
                    <a:pt x="634" y="539"/>
                    <a:pt x="658" y="596"/>
                    <a:pt x="632" y="622"/>
                  </a:cubicBezTo>
                  <a:cubicBezTo>
                    <a:pt x="623" y="622"/>
                    <a:pt x="623" y="620"/>
                    <a:pt x="618" y="617"/>
                  </a:cubicBezTo>
                  <a:cubicBezTo>
                    <a:pt x="616" y="607"/>
                    <a:pt x="614" y="598"/>
                    <a:pt x="612" y="589"/>
                  </a:cubicBezTo>
                  <a:cubicBezTo>
                    <a:pt x="604" y="572"/>
                    <a:pt x="585" y="440"/>
                    <a:pt x="602" y="422"/>
                  </a:cubicBezTo>
                  <a:close/>
                  <a:moveTo>
                    <a:pt x="227" y="433"/>
                  </a:moveTo>
                  <a:cubicBezTo>
                    <a:pt x="227" y="437"/>
                    <a:pt x="227" y="441"/>
                    <a:pt x="227" y="445"/>
                  </a:cubicBezTo>
                  <a:cubicBezTo>
                    <a:pt x="227" y="445"/>
                    <a:pt x="228" y="445"/>
                    <a:pt x="228" y="445"/>
                  </a:cubicBezTo>
                  <a:cubicBezTo>
                    <a:pt x="231" y="443"/>
                    <a:pt x="235" y="442"/>
                    <a:pt x="238" y="441"/>
                  </a:cubicBezTo>
                  <a:cubicBezTo>
                    <a:pt x="236" y="438"/>
                    <a:pt x="234" y="436"/>
                    <a:pt x="232" y="433"/>
                  </a:cubicBezTo>
                  <a:cubicBezTo>
                    <a:pt x="231" y="433"/>
                    <a:pt x="231" y="433"/>
                    <a:pt x="231" y="433"/>
                  </a:cubicBezTo>
                  <a:cubicBezTo>
                    <a:pt x="229" y="433"/>
                    <a:pt x="228" y="433"/>
                    <a:pt x="227" y="433"/>
                  </a:cubicBezTo>
                  <a:close/>
                  <a:moveTo>
                    <a:pt x="1486" y="500"/>
                  </a:moveTo>
                  <a:cubicBezTo>
                    <a:pt x="1490" y="500"/>
                    <a:pt x="1523" y="506"/>
                    <a:pt x="1528" y="508"/>
                  </a:cubicBezTo>
                  <a:cubicBezTo>
                    <a:pt x="1535" y="515"/>
                    <a:pt x="1564" y="532"/>
                    <a:pt x="1571" y="534"/>
                  </a:cubicBezTo>
                  <a:cubicBezTo>
                    <a:pt x="1575" y="539"/>
                    <a:pt x="1604" y="557"/>
                    <a:pt x="1612" y="567"/>
                  </a:cubicBezTo>
                  <a:cubicBezTo>
                    <a:pt x="1620" y="578"/>
                    <a:pt x="1621" y="591"/>
                    <a:pt x="1627" y="604"/>
                  </a:cubicBezTo>
                  <a:cubicBezTo>
                    <a:pt x="1631" y="614"/>
                    <a:pt x="1645" y="665"/>
                    <a:pt x="1640" y="672"/>
                  </a:cubicBezTo>
                  <a:cubicBezTo>
                    <a:pt x="1637" y="675"/>
                    <a:pt x="1635" y="677"/>
                    <a:pt x="1633" y="680"/>
                  </a:cubicBezTo>
                  <a:cubicBezTo>
                    <a:pt x="1629" y="680"/>
                    <a:pt x="1625" y="679"/>
                    <a:pt x="1621" y="679"/>
                  </a:cubicBezTo>
                  <a:cubicBezTo>
                    <a:pt x="1598" y="668"/>
                    <a:pt x="1564" y="646"/>
                    <a:pt x="1556" y="620"/>
                  </a:cubicBezTo>
                  <a:cubicBezTo>
                    <a:pt x="1550" y="601"/>
                    <a:pt x="1551" y="588"/>
                    <a:pt x="1541" y="574"/>
                  </a:cubicBezTo>
                  <a:cubicBezTo>
                    <a:pt x="1531" y="558"/>
                    <a:pt x="1494" y="527"/>
                    <a:pt x="1479" y="513"/>
                  </a:cubicBezTo>
                  <a:cubicBezTo>
                    <a:pt x="1479" y="507"/>
                    <a:pt x="1480" y="506"/>
                    <a:pt x="1481" y="503"/>
                  </a:cubicBezTo>
                  <a:cubicBezTo>
                    <a:pt x="1483" y="502"/>
                    <a:pt x="1485" y="501"/>
                    <a:pt x="1486" y="500"/>
                  </a:cubicBezTo>
                  <a:close/>
                  <a:moveTo>
                    <a:pt x="269" y="545"/>
                  </a:moveTo>
                  <a:cubicBezTo>
                    <a:pt x="311" y="544"/>
                    <a:pt x="332" y="567"/>
                    <a:pt x="362" y="576"/>
                  </a:cubicBezTo>
                  <a:cubicBezTo>
                    <a:pt x="396" y="586"/>
                    <a:pt x="426" y="565"/>
                    <a:pt x="429" y="617"/>
                  </a:cubicBezTo>
                  <a:cubicBezTo>
                    <a:pt x="419" y="642"/>
                    <a:pt x="405" y="643"/>
                    <a:pt x="385" y="658"/>
                  </a:cubicBezTo>
                  <a:cubicBezTo>
                    <a:pt x="371" y="669"/>
                    <a:pt x="355" y="702"/>
                    <a:pt x="329" y="681"/>
                  </a:cubicBezTo>
                  <a:cubicBezTo>
                    <a:pt x="330" y="661"/>
                    <a:pt x="341" y="647"/>
                    <a:pt x="352" y="637"/>
                  </a:cubicBezTo>
                  <a:cubicBezTo>
                    <a:pt x="352" y="634"/>
                    <a:pt x="351" y="631"/>
                    <a:pt x="351" y="628"/>
                  </a:cubicBezTo>
                  <a:cubicBezTo>
                    <a:pt x="337" y="597"/>
                    <a:pt x="239" y="591"/>
                    <a:pt x="266" y="546"/>
                  </a:cubicBezTo>
                  <a:cubicBezTo>
                    <a:pt x="267" y="545"/>
                    <a:pt x="268" y="545"/>
                    <a:pt x="269" y="545"/>
                  </a:cubicBezTo>
                  <a:close/>
                  <a:moveTo>
                    <a:pt x="2054" y="610"/>
                  </a:moveTo>
                  <a:cubicBezTo>
                    <a:pt x="2042" y="619"/>
                    <a:pt x="2035" y="617"/>
                    <a:pt x="2018" y="622"/>
                  </a:cubicBezTo>
                  <a:cubicBezTo>
                    <a:pt x="2004" y="631"/>
                    <a:pt x="1989" y="641"/>
                    <a:pt x="1975" y="651"/>
                  </a:cubicBezTo>
                  <a:cubicBezTo>
                    <a:pt x="1974" y="682"/>
                    <a:pt x="1987" y="699"/>
                    <a:pt x="2017" y="699"/>
                  </a:cubicBezTo>
                  <a:cubicBezTo>
                    <a:pt x="2032" y="692"/>
                    <a:pt x="2085" y="649"/>
                    <a:pt x="2079" y="629"/>
                  </a:cubicBezTo>
                  <a:cubicBezTo>
                    <a:pt x="2077" y="616"/>
                    <a:pt x="2069" y="610"/>
                    <a:pt x="2054" y="6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userDrawn="1"/>
        </p:nvGrpSpPr>
        <p:grpSpPr>
          <a:xfrm>
            <a:off x="-1803937" y="48125"/>
            <a:ext cx="5953266" cy="6858000"/>
            <a:chOff x="8400256" y="2852936"/>
            <a:chExt cx="5953266" cy="6858000"/>
          </a:xfrm>
        </p:grpSpPr>
        <p:pic>
          <p:nvPicPr>
            <p:cNvPr id="31" name="图片 30"/>
            <p:cNvPicPr/>
            <p:nvPr userDrawn="1"/>
          </p:nvPicPr>
          <p:blipFill>
            <a:blip r:embed="rId2" cstate="print">
              <a:alphaModFix amt="3000"/>
              <a:extLst>
                <a:ext uri="{28A0092B-C50C-407E-A947-70E740481C1C}">
                  <a14:useLocalDpi xmlns:a14="http://schemas.microsoft.com/office/drawing/2010/main" val="0"/>
                </a:ext>
              </a:extLst>
            </a:blip>
            <a:srcRect l="33973" t="9127" b="14811"/>
            <a:stretch>
              <a:fillRect/>
            </a:stretch>
          </p:blipFill>
          <p:spPr>
            <a:xfrm>
              <a:off x="8400256" y="2852936"/>
              <a:ext cx="5953266" cy="6858000"/>
            </a:xfrm>
            <a:custGeom>
              <a:avLst/>
              <a:gdLst>
                <a:gd name="connsiteX0" fmla="*/ 0 w 5953266"/>
                <a:gd name="connsiteY0" fmla="*/ 0 h 6858000"/>
                <a:gd name="connsiteX1" fmla="*/ 5953266 w 5953266"/>
                <a:gd name="connsiteY1" fmla="*/ 0 h 6858000"/>
                <a:gd name="connsiteX2" fmla="*/ 5953266 w 5953266"/>
                <a:gd name="connsiteY2" fmla="*/ 6858000 h 6858000"/>
                <a:gd name="connsiteX3" fmla="*/ 0 w 59532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53266" h="6858000">
                  <a:moveTo>
                    <a:pt x="0" y="0"/>
                  </a:moveTo>
                  <a:lnTo>
                    <a:pt x="5953266" y="0"/>
                  </a:lnTo>
                  <a:lnTo>
                    <a:pt x="5953266" y="6858000"/>
                  </a:lnTo>
                  <a:lnTo>
                    <a:pt x="0" y="6858000"/>
                  </a:lnTo>
                  <a:close/>
                </a:path>
              </a:pathLst>
            </a:custGeom>
          </p:spPr>
        </p:pic>
        <p:pic>
          <p:nvPicPr>
            <p:cNvPr id="28" name="图片 27"/>
            <p:cNvPicPr/>
            <p:nvPr userDrawn="1"/>
          </p:nvPicPr>
          <p:blipFill>
            <a:blip r:embed="rId2" cstate="print">
              <a:alphaModFix amt="3000"/>
              <a:extLst>
                <a:ext uri="{28A0092B-C50C-407E-A947-70E740481C1C}">
                  <a14:useLocalDpi xmlns:a14="http://schemas.microsoft.com/office/drawing/2010/main" val="0"/>
                </a:ext>
              </a:extLst>
            </a:blip>
            <a:srcRect l="33973" t="9127" b="14811"/>
            <a:stretch>
              <a:fillRect/>
            </a:stretch>
          </p:blipFill>
          <p:spPr>
            <a:xfrm>
              <a:off x="8400256" y="2852936"/>
              <a:ext cx="5953266" cy="6858000"/>
            </a:xfrm>
            <a:custGeom>
              <a:avLst/>
              <a:gdLst>
                <a:gd name="connsiteX0" fmla="*/ 0 w 5953266"/>
                <a:gd name="connsiteY0" fmla="*/ 0 h 6858000"/>
                <a:gd name="connsiteX1" fmla="*/ 5953266 w 5953266"/>
                <a:gd name="connsiteY1" fmla="*/ 0 h 6858000"/>
                <a:gd name="connsiteX2" fmla="*/ 5953266 w 5953266"/>
                <a:gd name="connsiteY2" fmla="*/ 6858000 h 6858000"/>
                <a:gd name="connsiteX3" fmla="*/ 0 w 59532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53266" h="6858000">
                  <a:moveTo>
                    <a:pt x="0" y="0"/>
                  </a:moveTo>
                  <a:lnTo>
                    <a:pt x="5953266" y="0"/>
                  </a:lnTo>
                  <a:lnTo>
                    <a:pt x="5953266" y="6858000"/>
                  </a:lnTo>
                  <a:lnTo>
                    <a:pt x="0" y="6858000"/>
                  </a:lnTo>
                  <a:close/>
                </a:path>
              </a:pathLst>
            </a:custGeom>
          </p:spPr>
        </p:pic>
        <p:pic>
          <p:nvPicPr>
            <p:cNvPr id="30" name="图片 29"/>
            <p:cNvPicPr/>
            <p:nvPr userDrawn="1"/>
          </p:nvPicPr>
          <p:blipFill>
            <a:blip r:embed="rId2" cstate="print">
              <a:alphaModFix amt="3000"/>
              <a:extLst>
                <a:ext uri="{28A0092B-C50C-407E-A947-70E740481C1C}">
                  <a14:useLocalDpi xmlns:a14="http://schemas.microsoft.com/office/drawing/2010/main" val="0"/>
                </a:ext>
              </a:extLst>
            </a:blip>
            <a:srcRect l="33973" t="9127" b="14811"/>
            <a:stretch>
              <a:fillRect/>
            </a:stretch>
          </p:blipFill>
          <p:spPr>
            <a:xfrm>
              <a:off x="8400256" y="2852936"/>
              <a:ext cx="5953266" cy="6858000"/>
            </a:xfrm>
            <a:custGeom>
              <a:avLst/>
              <a:gdLst>
                <a:gd name="connsiteX0" fmla="*/ 0 w 5953266"/>
                <a:gd name="connsiteY0" fmla="*/ 0 h 6858000"/>
                <a:gd name="connsiteX1" fmla="*/ 5953266 w 5953266"/>
                <a:gd name="connsiteY1" fmla="*/ 0 h 6858000"/>
                <a:gd name="connsiteX2" fmla="*/ 5953266 w 5953266"/>
                <a:gd name="connsiteY2" fmla="*/ 6858000 h 6858000"/>
                <a:gd name="connsiteX3" fmla="*/ 0 w 595326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53266" h="6858000">
                  <a:moveTo>
                    <a:pt x="0" y="0"/>
                  </a:moveTo>
                  <a:lnTo>
                    <a:pt x="5953266" y="0"/>
                  </a:lnTo>
                  <a:lnTo>
                    <a:pt x="5953266" y="6858000"/>
                  </a:lnTo>
                  <a:lnTo>
                    <a:pt x="0" y="6858000"/>
                  </a:lnTo>
                  <a:close/>
                </a:path>
              </a:pathLst>
            </a:cu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18"/>
          <p:cNvSpPr>
            <a:spLocks noChangeArrowheads="1"/>
          </p:cNvSpPr>
          <p:nvPr userDrawn="1"/>
        </p:nvSpPr>
        <p:spPr bwMode="auto">
          <a:xfrm>
            <a:off x="5" y="6786570"/>
            <a:ext cx="4415367" cy="71437"/>
          </a:xfrm>
          <a:prstGeom prst="rect">
            <a:avLst/>
          </a:prstGeom>
          <a:solidFill>
            <a:srgbClr val="214F87"/>
          </a:solidFill>
          <a:ln>
            <a:noFill/>
          </a:ln>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350" dirty="0">
              <a:solidFill>
                <a:srgbClr val="FFFFFF"/>
              </a:solidFill>
            </a:endParaRPr>
          </a:p>
        </p:txBody>
      </p:sp>
      <p:grpSp>
        <p:nvGrpSpPr>
          <p:cNvPr id="2" name="组合 1"/>
          <p:cNvGrpSpPr/>
          <p:nvPr userDrawn="1"/>
        </p:nvGrpSpPr>
        <p:grpSpPr>
          <a:xfrm>
            <a:off x="0" y="2514607"/>
            <a:ext cx="12192000" cy="1598613"/>
            <a:chOff x="0" y="2514607"/>
            <a:chExt cx="12192000" cy="1598613"/>
          </a:xfrm>
        </p:grpSpPr>
        <p:sp>
          <p:nvSpPr>
            <p:cNvPr id="6" name="矩形 17"/>
            <p:cNvSpPr>
              <a:spLocks noChangeArrowheads="1"/>
            </p:cNvSpPr>
            <p:nvPr userDrawn="1"/>
          </p:nvSpPr>
          <p:spPr bwMode="auto">
            <a:xfrm>
              <a:off x="0" y="4105282"/>
              <a:ext cx="11516783" cy="7938"/>
            </a:xfrm>
            <a:prstGeom prst="rect">
              <a:avLst/>
            </a:prstGeom>
            <a:solidFill>
              <a:srgbClr val="214F87"/>
            </a:solidFill>
            <a:ln>
              <a:noFill/>
            </a:ln>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350">
                <a:solidFill>
                  <a:srgbClr val="FFFFFF"/>
                </a:solidFill>
              </a:endParaRPr>
            </a:p>
          </p:txBody>
        </p:sp>
        <p:sp>
          <p:nvSpPr>
            <p:cNvPr id="7" name="矩形 17"/>
            <p:cNvSpPr>
              <a:spLocks noChangeArrowheads="1"/>
            </p:cNvSpPr>
            <p:nvPr userDrawn="1"/>
          </p:nvSpPr>
          <p:spPr bwMode="auto">
            <a:xfrm>
              <a:off x="675217" y="2514607"/>
              <a:ext cx="11516783" cy="7938"/>
            </a:xfrm>
            <a:prstGeom prst="rect">
              <a:avLst/>
            </a:prstGeom>
            <a:solidFill>
              <a:srgbClr val="214F87"/>
            </a:solidFill>
            <a:ln>
              <a:noFill/>
            </a:ln>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350">
                <a:solidFill>
                  <a:srgbClr val="FFFFFF"/>
                </a:solidFill>
              </a:endParaRPr>
            </a:p>
          </p:txBody>
        </p:sp>
        <p:sp>
          <p:nvSpPr>
            <p:cNvPr id="9" name="矩形 8"/>
            <p:cNvSpPr/>
            <p:nvPr userDrawn="1"/>
          </p:nvSpPr>
          <p:spPr>
            <a:xfrm>
              <a:off x="0" y="2564904"/>
              <a:ext cx="12192000" cy="1440160"/>
            </a:xfrm>
            <a:prstGeom prst="rect">
              <a:avLst/>
            </a:prstGeom>
            <a:solidFill>
              <a:srgbClr val="21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grpSp>
        <p:nvGrpSpPr>
          <p:cNvPr id="11" name="组合 10"/>
          <p:cNvGrpSpPr>
            <a:grpSpLocks noChangeAspect="1"/>
          </p:cNvGrpSpPr>
          <p:nvPr userDrawn="1"/>
        </p:nvGrpSpPr>
        <p:grpSpPr>
          <a:xfrm>
            <a:off x="4088986" y="1227659"/>
            <a:ext cx="4014029" cy="1027299"/>
            <a:chOff x="705776" y="711403"/>
            <a:chExt cx="9886254" cy="2530158"/>
          </a:xfrm>
        </p:grpSpPr>
        <p:grpSp>
          <p:nvGrpSpPr>
            <p:cNvPr id="12" name="组合 11"/>
            <p:cNvGrpSpPr/>
            <p:nvPr/>
          </p:nvGrpSpPr>
          <p:grpSpPr>
            <a:xfrm>
              <a:off x="705776" y="711403"/>
              <a:ext cx="2528312" cy="2530158"/>
              <a:chOff x="1450975" y="2697481"/>
              <a:chExt cx="2528312" cy="2530158"/>
            </a:xfrm>
          </p:grpSpPr>
          <p:sp>
            <p:nvSpPr>
              <p:cNvPr id="14" name="Oval 5"/>
              <p:cNvSpPr>
                <a:spLocks noChangeArrowheads="1"/>
              </p:cNvSpPr>
              <p:nvPr/>
            </p:nvSpPr>
            <p:spPr bwMode="auto">
              <a:xfrm>
                <a:off x="1450975" y="2697481"/>
                <a:ext cx="2528312" cy="2530158"/>
              </a:xfrm>
              <a:prstGeom prst="ellipse">
                <a:avLst/>
              </a:prstGeom>
              <a:solidFill>
                <a:srgbClr val="FFDB00"/>
              </a:solidFill>
              <a:ln w="31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5" name="Oval 6"/>
              <p:cNvSpPr>
                <a:spLocks noChangeArrowheads="1"/>
              </p:cNvSpPr>
              <p:nvPr/>
            </p:nvSpPr>
            <p:spPr bwMode="auto">
              <a:xfrm>
                <a:off x="1821917" y="3066578"/>
                <a:ext cx="1788273" cy="1791965"/>
              </a:xfrm>
              <a:prstGeom prst="ellipse">
                <a:avLst/>
              </a:prstGeom>
              <a:solidFill>
                <a:srgbClr val="FFFFFF"/>
              </a:solidFill>
              <a:ln w="31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6" name="Freeform 7"/>
              <p:cNvSpPr/>
              <p:nvPr/>
            </p:nvSpPr>
            <p:spPr bwMode="auto">
              <a:xfrm>
                <a:off x="2002774" y="3622068"/>
                <a:ext cx="1435786" cy="1251238"/>
              </a:xfrm>
              <a:custGeom>
                <a:avLst/>
                <a:gdLst>
                  <a:gd name="T0" fmla="*/ 0 w 778"/>
                  <a:gd name="T1" fmla="*/ 0 h 678"/>
                  <a:gd name="T2" fmla="*/ 778 w 778"/>
                  <a:gd name="T3" fmla="*/ 0 h 678"/>
                  <a:gd name="T4" fmla="*/ 387 w 778"/>
                  <a:gd name="T5" fmla="*/ 678 h 678"/>
                  <a:gd name="T6" fmla="*/ 0 w 778"/>
                  <a:gd name="T7" fmla="*/ 0 h 678"/>
                  <a:gd name="T8" fmla="*/ 0 w 778"/>
                  <a:gd name="T9" fmla="*/ 0 h 678"/>
                </a:gdLst>
                <a:ahLst/>
                <a:cxnLst>
                  <a:cxn ang="0">
                    <a:pos x="T0" y="T1"/>
                  </a:cxn>
                  <a:cxn ang="0">
                    <a:pos x="T2" y="T3"/>
                  </a:cxn>
                  <a:cxn ang="0">
                    <a:pos x="T4" y="T5"/>
                  </a:cxn>
                  <a:cxn ang="0">
                    <a:pos x="T6" y="T7"/>
                  </a:cxn>
                  <a:cxn ang="0">
                    <a:pos x="T8" y="T9"/>
                  </a:cxn>
                </a:cxnLst>
                <a:rect l="0" t="0" r="r" b="b"/>
                <a:pathLst>
                  <a:path w="778" h="678">
                    <a:moveTo>
                      <a:pt x="0" y="0"/>
                    </a:moveTo>
                    <a:lnTo>
                      <a:pt x="778" y="0"/>
                    </a:lnTo>
                    <a:lnTo>
                      <a:pt x="387" y="678"/>
                    </a:lnTo>
                    <a:lnTo>
                      <a:pt x="0" y="0"/>
                    </a:lnTo>
                    <a:lnTo>
                      <a:pt x="0" y="0"/>
                    </a:lnTo>
                    <a:close/>
                  </a:path>
                </a:pathLst>
              </a:custGeom>
              <a:solidFill>
                <a:srgbClr val="0099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2248224" y="3646060"/>
                <a:ext cx="957806" cy="826777"/>
              </a:xfrm>
              <a:custGeom>
                <a:avLst/>
                <a:gdLst>
                  <a:gd name="T0" fmla="*/ 152 w 318"/>
                  <a:gd name="T1" fmla="*/ 3 h 273"/>
                  <a:gd name="T2" fmla="*/ 152 w 318"/>
                  <a:gd name="T3" fmla="*/ 12 h 273"/>
                  <a:gd name="T4" fmla="*/ 130 w 318"/>
                  <a:gd name="T5" fmla="*/ 18 h 273"/>
                  <a:gd name="T6" fmla="*/ 130 w 318"/>
                  <a:gd name="T7" fmla="*/ 30 h 273"/>
                  <a:gd name="T8" fmla="*/ 134 w 318"/>
                  <a:gd name="T9" fmla="*/ 33 h 273"/>
                  <a:gd name="T10" fmla="*/ 134 w 318"/>
                  <a:gd name="T11" fmla="*/ 37 h 273"/>
                  <a:gd name="T12" fmla="*/ 54 w 318"/>
                  <a:gd name="T13" fmla="*/ 116 h 273"/>
                  <a:gd name="T14" fmla="*/ 41 w 318"/>
                  <a:gd name="T15" fmla="*/ 117 h 273"/>
                  <a:gd name="T16" fmla="*/ 41 w 318"/>
                  <a:gd name="T17" fmla="*/ 126 h 273"/>
                  <a:gd name="T18" fmla="*/ 4 w 318"/>
                  <a:gd name="T19" fmla="*/ 128 h 273"/>
                  <a:gd name="T20" fmla="*/ 0 w 318"/>
                  <a:gd name="T21" fmla="*/ 134 h 273"/>
                  <a:gd name="T22" fmla="*/ 80 w 318"/>
                  <a:gd name="T23" fmla="*/ 271 h 273"/>
                  <a:gd name="T24" fmla="*/ 236 w 318"/>
                  <a:gd name="T25" fmla="*/ 273 h 273"/>
                  <a:gd name="T26" fmla="*/ 318 w 318"/>
                  <a:gd name="T27" fmla="*/ 135 h 273"/>
                  <a:gd name="T28" fmla="*/ 312 w 318"/>
                  <a:gd name="T29" fmla="*/ 128 h 273"/>
                  <a:gd name="T30" fmla="*/ 276 w 318"/>
                  <a:gd name="T31" fmla="*/ 128 h 273"/>
                  <a:gd name="T32" fmla="*/ 275 w 318"/>
                  <a:gd name="T33" fmla="*/ 118 h 273"/>
                  <a:gd name="T34" fmla="*/ 263 w 318"/>
                  <a:gd name="T35" fmla="*/ 118 h 273"/>
                  <a:gd name="T36" fmla="*/ 180 w 318"/>
                  <a:gd name="T37" fmla="*/ 37 h 273"/>
                  <a:gd name="T38" fmla="*/ 180 w 318"/>
                  <a:gd name="T39" fmla="*/ 31 h 273"/>
                  <a:gd name="T40" fmla="*/ 188 w 318"/>
                  <a:gd name="T41" fmla="*/ 31 h 273"/>
                  <a:gd name="T42" fmla="*/ 186 w 318"/>
                  <a:gd name="T43" fmla="*/ 19 h 273"/>
                  <a:gd name="T44" fmla="*/ 165 w 318"/>
                  <a:gd name="T45" fmla="*/ 13 h 273"/>
                  <a:gd name="T46" fmla="*/ 164 w 318"/>
                  <a:gd name="T47" fmla="*/ 5 h 273"/>
                  <a:gd name="T48" fmla="*/ 159 w 318"/>
                  <a:gd name="T49" fmla="*/ 0 h 273"/>
                  <a:gd name="T50" fmla="*/ 152 w 318"/>
                  <a:gd name="T51" fmla="*/ 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8" h="273">
                    <a:moveTo>
                      <a:pt x="152" y="3"/>
                    </a:moveTo>
                    <a:cubicBezTo>
                      <a:pt x="152" y="12"/>
                      <a:pt x="152" y="12"/>
                      <a:pt x="152" y="12"/>
                    </a:cubicBezTo>
                    <a:cubicBezTo>
                      <a:pt x="130" y="18"/>
                      <a:pt x="130" y="18"/>
                      <a:pt x="130" y="18"/>
                    </a:cubicBezTo>
                    <a:cubicBezTo>
                      <a:pt x="130" y="30"/>
                      <a:pt x="130" y="30"/>
                      <a:pt x="130" y="30"/>
                    </a:cubicBezTo>
                    <a:cubicBezTo>
                      <a:pt x="134" y="33"/>
                      <a:pt x="134" y="33"/>
                      <a:pt x="134" y="33"/>
                    </a:cubicBezTo>
                    <a:cubicBezTo>
                      <a:pt x="134" y="37"/>
                      <a:pt x="134" y="37"/>
                      <a:pt x="134" y="37"/>
                    </a:cubicBezTo>
                    <a:cubicBezTo>
                      <a:pt x="134" y="37"/>
                      <a:pt x="69" y="45"/>
                      <a:pt x="54" y="116"/>
                    </a:cubicBezTo>
                    <a:cubicBezTo>
                      <a:pt x="41" y="117"/>
                      <a:pt x="41" y="117"/>
                      <a:pt x="41" y="117"/>
                    </a:cubicBezTo>
                    <a:cubicBezTo>
                      <a:pt x="41" y="126"/>
                      <a:pt x="41" y="126"/>
                      <a:pt x="41" y="126"/>
                    </a:cubicBezTo>
                    <a:cubicBezTo>
                      <a:pt x="4" y="128"/>
                      <a:pt x="4" y="128"/>
                      <a:pt x="4" y="128"/>
                    </a:cubicBezTo>
                    <a:cubicBezTo>
                      <a:pt x="0" y="134"/>
                      <a:pt x="0" y="134"/>
                      <a:pt x="0" y="134"/>
                    </a:cubicBezTo>
                    <a:cubicBezTo>
                      <a:pt x="80" y="271"/>
                      <a:pt x="80" y="271"/>
                      <a:pt x="80" y="271"/>
                    </a:cubicBezTo>
                    <a:cubicBezTo>
                      <a:pt x="236" y="273"/>
                      <a:pt x="236" y="273"/>
                      <a:pt x="236" y="273"/>
                    </a:cubicBezTo>
                    <a:cubicBezTo>
                      <a:pt x="318" y="135"/>
                      <a:pt x="318" y="135"/>
                      <a:pt x="318" y="135"/>
                    </a:cubicBezTo>
                    <a:cubicBezTo>
                      <a:pt x="312" y="128"/>
                      <a:pt x="312" y="128"/>
                      <a:pt x="312" y="128"/>
                    </a:cubicBezTo>
                    <a:cubicBezTo>
                      <a:pt x="276" y="128"/>
                      <a:pt x="276" y="128"/>
                      <a:pt x="276" y="128"/>
                    </a:cubicBezTo>
                    <a:cubicBezTo>
                      <a:pt x="275" y="118"/>
                      <a:pt x="275" y="118"/>
                      <a:pt x="275" y="118"/>
                    </a:cubicBezTo>
                    <a:cubicBezTo>
                      <a:pt x="263" y="118"/>
                      <a:pt x="263" y="118"/>
                      <a:pt x="263" y="118"/>
                    </a:cubicBezTo>
                    <a:cubicBezTo>
                      <a:pt x="263" y="118"/>
                      <a:pt x="250" y="49"/>
                      <a:pt x="180" y="37"/>
                    </a:cubicBezTo>
                    <a:cubicBezTo>
                      <a:pt x="180" y="31"/>
                      <a:pt x="180" y="31"/>
                      <a:pt x="180" y="31"/>
                    </a:cubicBezTo>
                    <a:cubicBezTo>
                      <a:pt x="188" y="31"/>
                      <a:pt x="188" y="31"/>
                      <a:pt x="188" y="31"/>
                    </a:cubicBezTo>
                    <a:cubicBezTo>
                      <a:pt x="186" y="19"/>
                      <a:pt x="186" y="19"/>
                      <a:pt x="186" y="19"/>
                    </a:cubicBezTo>
                    <a:cubicBezTo>
                      <a:pt x="165" y="13"/>
                      <a:pt x="165" y="13"/>
                      <a:pt x="165" y="13"/>
                    </a:cubicBezTo>
                    <a:cubicBezTo>
                      <a:pt x="164" y="5"/>
                      <a:pt x="164" y="5"/>
                      <a:pt x="164" y="5"/>
                    </a:cubicBezTo>
                    <a:cubicBezTo>
                      <a:pt x="159" y="0"/>
                      <a:pt x="159" y="0"/>
                      <a:pt x="159" y="0"/>
                    </a:cubicBezTo>
                    <a:cubicBezTo>
                      <a:pt x="152" y="3"/>
                      <a:pt x="152" y="3"/>
                      <a:pt x="152" y="3"/>
                    </a:cubicBezTo>
                    <a:close/>
                  </a:path>
                </a:pathLst>
              </a:custGeom>
              <a:solidFill>
                <a:srgbClr val="FFD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2198396" y="3203144"/>
                <a:ext cx="1016861" cy="332187"/>
              </a:xfrm>
              <a:custGeom>
                <a:avLst/>
                <a:gdLst>
                  <a:gd name="T0" fmla="*/ 299 w 337"/>
                  <a:gd name="T1" fmla="*/ 21 h 110"/>
                  <a:gd name="T2" fmla="*/ 314 w 337"/>
                  <a:gd name="T3" fmla="*/ 16 h 110"/>
                  <a:gd name="T4" fmla="*/ 318 w 337"/>
                  <a:gd name="T5" fmla="*/ 41 h 110"/>
                  <a:gd name="T6" fmla="*/ 315 w 337"/>
                  <a:gd name="T7" fmla="*/ 63 h 110"/>
                  <a:gd name="T8" fmla="*/ 330 w 337"/>
                  <a:gd name="T9" fmla="*/ 92 h 110"/>
                  <a:gd name="T10" fmla="*/ 301 w 337"/>
                  <a:gd name="T11" fmla="*/ 108 h 110"/>
                  <a:gd name="T12" fmla="*/ 307 w 337"/>
                  <a:gd name="T13" fmla="*/ 70 h 110"/>
                  <a:gd name="T14" fmla="*/ 309 w 337"/>
                  <a:gd name="T15" fmla="*/ 63 h 110"/>
                  <a:gd name="T16" fmla="*/ 318 w 337"/>
                  <a:gd name="T17" fmla="*/ 46 h 110"/>
                  <a:gd name="T18" fmla="*/ 312 w 337"/>
                  <a:gd name="T19" fmla="*/ 47 h 110"/>
                  <a:gd name="T20" fmla="*/ 291 w 337"/>
                  <a:gd name="T21" fmla="*/ 57 h 110"/>
                  <a:gd name="T22" fmla="*/ 279 w 337"/>
                  <a:gd name="T23" fmla="*/ 43 h 110"/>
                  <a:gd name="T24" fmla="*/ 283 w 337"/>
                  <a:gd name="T25" fmla="*/ 38 h 110"/>
                  <a:gd name="T26" fmla="*/ 285 w 337"/>
                  <a:gd name="T27" fmla="*/ 20 h 110"/>
                  <a:gd name="T28" fmla="*/ 297 w 337"/>
                  <a:gd name="T29" fmla="*/ 43 h 110"/>
                  <a:gd name="T30" fmla="*/ 37 w 337"/>
                  <a:gd name="T31" fmla="*/ 15 h 110"/>
                  <a:gd name="T32" fmla="*/ 42 w 337"/>
                  <a:gd name="T33" fmla="*/ 40 h 110"/>
                  <a:gd name="T34" fmla="*/ 35 w 337"/>
                  <a:gd name="T35" fmla="*/ 75 h 110"/>
                  <a:gd name="T36" fmla="*/ 27 w 337"/>
                  <a:gd name="T37" fmla="*/ 108 h 110"/>
                  <a:gd name="T38" fmla="*/ 28 w 337"/>
                  <a:gd name="T39" fmla="*/ 89 h 110"/>
                  <a:gd name="T40" fmla="*/ 26 w 337"/>
                  <a:gd name="T41" fmla="*/ 69 h 110"/>
                  <a:gd name="T42" fmla="*/ 18 w 337"/>
                  <a:gd name="T43" fmla="*/ 57 h 110"/>
                  <a:gd name="T44" fmla="*/ 13 w 337"/>
                  <a:gd name="T45" fmla="*/ 35 h 110"/>
                  <a:gd name="T46" fmla="*/ 203 w 337"/>
                  <a:gd name="T47" fmla="*/ 19 h 110"/>
                  <a:gd name="T48" fmla="*/ 233 w 337"/>
                  <a:gd name="T49" fmla="*/ 45 h 110"/>
                  <a:gd name="T50" fmla="*/ 217 w 337"/>
                  <a:gd name="T51" fmla="*/ 60 h 110"/>
                  <a:gd name="T52" fmla="*/ 179 w 337"/>
                  <a:gd name="T53" fmla="*/ 92 h 110"/>
                  <a:gd name="T54" fmla="*/ 185 w 337"/>
                  <a:gd name="T55" fmla="*/ 57 h 110"/>
                  <a:gd name="T56" fmla="*/ 191 w 337"/>
                  <a:gd name="T57" fmla="*/ 55 h 110"/>
                  <a:gd name="T58" fmla="*/ 204 w 337"/>
                  <a:gd name="T59" fmla="*/ 29 h 110"/>
                  <a:gd name="T60" fmla="*/ 117 w 337"/>
                  <a:gd name="T61" fmla="*/ 52 h 110"/>
                  <a:gd name="T62" fmla="*/ 152 w 337"/>
                  <a:gd name="T63" fmla="*/ 74 h 110"/>
                  <a:gd name="T64" fmla="*/ 145 w 337"/>
                  <a:gd name="T65" fmla="*/ 77 h 110"/>
                  <a:gd name="T66" fmla="*/ 124 w 337"/>
                  <a:gd name="T67" fmla="*/ 54 h 110"/>
                  <a:gd name="T68" fmla="*/ 129 w 337"/>
                  <a:gd name="T69" fmla="*/ 63 h 110"/>
                  <a:gd name="T70" fmla="*/ 127 w 337"/>
                  <a:gd name="T71" fmla="*/ 74 h 110"/>
                  <a:gd name="T72" fmla="*/ 112 w 337"/>
                  <a:gd name="T73" fmla="*/ 104 h 110"/>
                  <a:gd name="T74" fmla="*/ 104 w 337"/>
                  <a:gd name="T75" fmla="*/ 87 h 110"/>
                  <a:gd name="T76" fmla="*/ 103 w 337"/>
                  <a:gd name="T77" fmla="*/ 74 h 110"/>
                  <a:gd name="T78" fmla="*/ 111 w 337"/>
                  <a:gd name="T79" fmla="*/ 39 h 110"/>
                  <a:gd name="T80" fmla="*/ 110 w 337"/>
                  <a:gd name="T81" fmla="*/ 22 h 110"/>
                  <a:gd name="T82" fmla="*/ 125 w 337"/>
                  <a:gd name="T83" fmla="*/ 35 h 110"/>
                  <a:gd name="T84" fmla="*/ 107 w 337"/>
                  <a:gd name="T85" fmla="*/ 64 h 110"/>
                  <a:gd name="T86" fmla="*/ 301 w 337"/>
                  <a:gd name="T87" fmla="*/ 40 h 110"/>
                  <a:gd name="T88" fmla="*/ 305 w 337"/>
                  <a:gd name="T89" fmla="*/ 41 h 110"/>
                  <a:gd name="T90" fmla="*/ 315 w 337"/>
                  <a:gd name="T91" fmla="*/ 38 h 110"/>
                  <a:gd name="T92" fmla="*/ 33 w 337"/>
                  <a:gd name="T93" fmla="*/ 58 h 110"/>
                  <a:gd name="T94" fmla="*/ 268 w 337"/>
                  <a:gd name="T95" fmla="*/ 68 h 110"/>
                  <a:gd name="T96" fmla="*/ 116 w 337"/>
                  <a:gd name="T97" fmla="*/ 54 h 110"/>
                  <a:gd name="T98" fmla="*/ 25 w 337"/>
                  <a:gd name="T99" fmla="*/ 59 h 110"/>
                  <a:gd name="T100" fmla="*/ 93 w 337"/>
                  <a:gd name="T101" fmla="*/ 92 h 110"/>
                  <a:gd name="T102" fmla="*/ 33 w 337"/>
                  <a:gd name="T103" fmla="*/ 66 h 110"/>
                  <a:gd name="T104" fmla="*/ 224 w 337"/>
                  <a:gd name="T105" fmla="*/ 75 h 110"/>
                  <a:gd name="T106" fmla="*/ 240 w 337"/>
                  <a:gd name="T107" fmla="*/ 100 h 110"/>
                  <a:gd name="T108" fmla="*/ 40 w 337"/>
                  <a:gd name="T109" fmla="*/ 80 h 110"/>
                  <a:gd name="T110" fmla="*/ 39 w 337"/>
                  <a:gd name="T111" fmla="*/ 81 h 110"/>
                  <a:gd name="T112" fmla="*/ 302 w 337"/>
                  <a:gd name="T11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7" h="110">
                    <a:moveTo>
                      <a:pt x="298" y="0"/>
                    </a:moveTo>
                    <a:cubicBezTo>
                      <a:pt x="302" y="0"/>
                      <a:pt x="302" y="4"/>
                      <a:pt x="305" y="4"/>
                    </a:cubicBezTo>
                    <a:cubicBezTo>
                      <a:pt x="307" y="3"/>
                      <a:pt x="308" y="3"/>
                      <a:pt x="309" y="4"/>
                    </a:cubicBezTo>
                    <a:cubicBezTo>
                      <a:pt x="309" y="4"/>
                      <a:pt x="309" y="4"/>
                      <a:pt x="309" y="4"/>
                    </a:cubicBezTo>
                    <a:cubicBezTo>
                      <a:pt x="309" y="4"/>
                      <a:pt x="309" y="5"/>
                      <a:pt x="309" y="5"/>
                    </a:cubicBezTo>
                    <a:cubicBezTo>
                      <a:pt x="306" y="11"/>
                      <a:pt x="299" y="7"/>
                      <a:pt x="299" y="16"/>
                    </a:cubicBezTo>
                    <a:cubicBezTo>
                      <a:pt x="299" y="18"/>
                      <a:pt x="299" y="19"/>
                      <a:pt x="299" y="21"/>
                    </a:cubicBezTo>
                    <a:cubicBezTo>
                      <a:pt x="300" y="21"/>
                      <a:pt x="301" y="21"/>
                      <a:pt x="302" y="21"/>
                    </a:cubicBezTo>
                    <a:cubicBezTo>
                      <a:pt x="302" y="23"/>
                      <a:pt x="301" y="23"/>
                      <a:pt x="301" y="25"/>
                    </a:cubicBezTo>
                    <a:cubicBezTo>
                      <a:pt x="305" y="25"/>
                      <a:pt x="305" y="26"/>
                      <a:pt x="307" y="27"/>
                    </a:cubicBezTo>
                    <a:cubicBezTo>
                      <a:pt x="309" y="28"/>
                      <a:pt x="310" y="24"/>
                      <a:pt x="312" y="25"/>
                    </a:cubicBezTo>
                    <a:cubicBezTo>
                      <a:pt x="313" y="26"/>
                      <a:pt x="314" y="26"/>
                      <a:pt x="315" y="27"/>
                    </a:cubicBezTo>
                    <a:cubicBezTo>
                      <a:pt x="316" y="26"/>
                      <a:pt x="317" y="25"/>
                      <a:pt x="318" y="24"/>
                    </a:cubicBezTo>
                    <a:cubicBezTo>
                      <a:pt x="318" y="21"/>
                      <a:pt x="318" y="15"/>
                      <a:pt x="314" y="16"/>
                    </a:cubicBezTo>
                    <a:cubicBezTo>
                      <a:pt x="310" y="16"/>
                      <a:pt x="308" y="21"/>
                      <a:pt x="304" y="20"/>
                    </a:cubicBezTo>
                    <a:cubicBezTo>
                      <a:pt x="304" y="20"/>
                      <a:pt x="304" y="19"/>
                      <a:pt x="304" y="18"/>
                    </a:cubicBezTo>
                    <a:cubicBezTo>
                      <a:pt x="306" y="14"/>
                      <a:pt x="314" y="7"/>
                      <a:pt x="321" y="11"/>
                    </a:cubicBezTo>
                    <a:cubicBezTo>
                      <a:pt x="322" y="14"/>
                      <a:pt x="324" y="18"/>
                      <a:pt x="323" y="22"/>
                    </a:cubicBezTo>
                    <a:cubicBezTo>
                      <a:pt x="323" y="24"/>
                      <a:pt x="321" y="27"/>
                      <a:pt x="320" y="29"/>
                    </a:cubicBezTo>
                    <a:cubicBezTo>
                      <a:pt x="320" y="31"/>
                      <a:pt x="321" y="33"/>
                      <a:pt x="320" y="35"/>
                    </a:cubicBezTo>
                    <a:cubicBezTo>
                      <a:pt x="320" y="37"/>
                      <a:pt x="319" y="39"/>
                      <a:pt x="318" y="41"/>
                    </a:cubicBezTo>
                    <a:cubicBezTo>
                      <a:pt x="318" y="41"/>
                      <a:pt x="319" y="42"/>
                      <a:pt x="320" y="42"/>
                    </a:cubicBezTo>
                    <a:cubicBezTo>
                      <a:pt x="322" y="43"/>
                      <a:pt x="326" y="42"/>
                      <a:pt x="327" y="42"/>
                    </a:cubicBezTo>
                    <a:cubicBezTo>
                      <a:pt x="331" y="41"/>
                      <a:pt x="335" y="44"/>
                      <a:pt x="337" y="45"/>
                    </a:cubicBezTo>
                    <a:cubicBezTo>
                      <a:pt x="337" y="48"/>
                      <a:pt x="337" y="51"/>
                      <a:pt x="336" y="52"/>
                    </a:cubicBezTo>
                    <a:cubicBezTo>
                      <a:pt x="334" y="52"/>
                      <a:pt x="333" y="53"/>
                      <a:pt x="331" y="53"/>
                    </a:cubicBezTo>
                    <a:cubicBezTo>
                      <a:pt x="328" y="55"/>
                      <a:pt x="325" y="57"/>
                      <a:pt x="322" y="59"/>
                    </a:cubicBezTo>
                    <a:cubicBezTo>
                      <a:pt x="319" y="60"/>
                      <a:pt x="316" y="59"/>
                      <a:pt x="315" y="63"/>
                    </a:cubicBezTo>
                    <a:cubicBezTo>
                      <a:pt x="316" y="64"/>
                      <a:pt x="317" y="66"/>
                      <a:pt x="316" y="69"/>
                    </a:cubicBezTo>
                    <a:cubicBezTo>
                      <a:pt x="315" y="69"/>
                      <a:pt x="313" y="69"/>
                      <a:pt x="312" y="70"/>
                    </a:cubicBezTo>
                    <a:cubicBezTo>
                      <a:pt x="311" y="71"/>
                      <a:pt x="310" y="71"/>
                      <a:pt x="310" y="72"/>
                    </a:cubicBezTo>
                    <a:cubicBezTo>
                      <a:pt x="309" y="74"/>
                      <a:pt x="303" y="77"/>
                      <a:pt x="306" y="79"/>
                    </a:cubicBezTo>
                    <a:cubicBezTo>
                      <a:pt x="311" y="77"/>
                      <a:pt x="310" y="82"/>
                      <a:pt x="312" y="84"/>
                    </a:cubicBezTo>
                    <a:cubicBezTo>
                      <a:pt x="315" y="86"/>
                      <a:pt x="321" y="85"/>
                      <a:pt x="324" y="85"/>
                    </a:cubicBezTo>
                    <a:cubicBezTo>
                      <a:pt x="327" y="86"/>
                      <a:pt x="329" y="90"/>
                      <a:pt x="330" y="92"/>
                    </a:cubicBezTo>
                    <a:cubicBezTo>
                      <a:pt x="330" y="94"/>
                      <a:pt x="330" y="94"/>
                      <a:pt x="329" y="94"/>
                    </a:cubicBezTo>
                    <a:cubicBezTo>
                      <a:pt x="329" y="95"/>
                      <a:pt x="329" y="95"/>
                      <a:pt x="329" y="95"/>
                    </a:cubicBezTo>
                    <a:cubicBezTo>
                      <a:pt x="327" y="95"/>
                      <a:pt x="326" y="94"/>
                      <a:pt x="325" y="93"/>
                    </a:cubicBezTo>
                    <a:cubicBezTo>
                      <a:pt x="321" y="92"/>
                      <a:pt x="315" y="91"/>
                      <a:pt x="311" y="92"/>
                    </a:cubicBezTo>
                    <a:cubicBezTo>
                      <a:pt x="311" y="92"/>
                      <a:pt x="311" y="93"/>
                      <a:pt x="311" y="93"/>
                    </a:cubicBezTo>
                    <a:cubicBezTo>
                      <a:pt x="312" y="94"/>
                      <a:pt x="312" y="95"/>
                      <a:pt x="312" y="96"/>
                    </a:cubicBezTo>
                    <a:cubicBezTo>
                      <a:pt x="311" y="98"/>
                      <a:pt x="303" y="108"/>
                      <a:pt x="301" y="108"/>
                    </a:cubicBezTo>
                    <a:cubicBezTo>
                      <a:pt x="294" y="110"/>
                      <a:pt x="284" y="100"/>
                      <a:pt x="287" y="93"/>
                    </a:cubicBezTo>
                    <a:cubicBezTo>
                      <a:pt x="288" y="90"/>
                      <a:pt x="292" y="88"/>
                      <a:pt x="295" y="87"/>
                    </a:cubicBezTo>
                    <a:cubicBezTo>
                      <a:pt x="298" y="86"/>
                      <a:pt x="300" y="87"/>
                      <a:pt x="301" y="85"/>
                    </a:cubicBezTo>
                    <a:cubicBezTo>
                      <a:pt x="302" y="83"/>
                      <a:pt x="299" y="81"/>
                      <a:pt x="299" y="80"/>
                    </a:cubicBezTo>
                    <a:cubicBezTo>
                      <a:pt x="299" y="77"/>
                      <a:pt x="301" y="74"/>
                      <a:pt x="304" y="72"/>
                    </a:cubicBezTo>
                    <a:cubicBezTo>
                      <a:pt x="305" y="72"/>
                      <a:pt x="306" y="72"/>
                      <a:pt x="306" y="71"/>
                    </a:cubicBezTo>
                    <a:cubicBezTo>
                      <a:pt x="306" y="71"/>
                      <a:pt x="306" y="71"/>
                      <a:pt x="307" y="70"/>
                    </a:cubicBezTo>
                    <a:cubicBezTo>
                      <a:pt x="306" y="69"/>
                      <a:pt x="305" y="68"/>
                      <a:pt x="303" y="68"/>
                    </a:cubicBezTo>
                    <a:cubicBezTo>
                      <a:pt x="300" y="70"/>
                      <a:pt x="295" y="75"/>
                      <a:pt x="291" y="72"/>
                    </a:cubicBezTo>
                    <a:cubicBezTo>
                      <a:pt x="291" y="71"/>
                      <a:pt x="291" y="71"/>
                      <a:pt x="291" y="70"/>
                    </a:cubicBezTo>
                    <a:cubicBezTo>
                      <a:pt x="292" y="69"/>
                      <a:pt x="294" y="67"/>
                      <a:pt x="295" y="65"/>
                    </a:cubicBezTo>
                    <a:cubicBezTo>
                      <a:pt x="297" y="65"/>
                      <a:pt x="298" y="65"/>
                      <a:pt x="299" y="64"/>
                    </a:cubicBezTo>
                    <a:cubicBezTo>
                      <a:pt x="301" y="64"/>
                      <a:pt x="302" y="61"/>
                      <a:pt x="304" y="61"/>
                    </a:cubicBezTo>
                    <a:cubicBezTo>
                      <a:pt x="306" y="62"/>
                      <a:pt x="307" y="63"/>
                      <a:pt x="309" y="63"/>
                    </a:cubicBezTo>
                    <a:cubicBezTo>
                      <a:pt x="312" y="62"/>
                      <a:pt x="326" y="50"/>
                      <a:pt x="327" y="47"/>
                    </a:cubicBezTo>
                    <a:cubicBezTo>
                      <a:pt x="328" y="47"/>
                      <a:pt x="329" y="47"/>
                      <a:pt x="330" y="47"/>
                    </a:cubicBezTo>
                    <a:cubicBezTo>
                      <a:pt x="330" y="47"/>
                      <a:pt x="330" y="47"/>
                      <a:pt x="330" y="47"/>
                    </a:cubicBezTo>
                    <a:cubicBezTo>
                      <a:pt x="330" y="46"/>
                      <a:pt x="329" y="46"/>
                      <a:pt x="329" y="45"/>
                    </a:cubicBezTo>
                    <a:cubicBezTo>
                      <a:pt x="329" y="45"/>
                      <a:pt x="328" y="45"/>
                      <a:pt x="328" y="45"/>
                    </a:cubicBezTo>
                    <a:cubicBezTo>
                      <a:pt x="327" y="46"/>
                      <a:pt x="327" y="47"/>
                      <a:pt x="326" y="47"/>
                    </a:cubicBezTo>
                    <a:cubicBezTo>
                      <a:pt x="324" y="47"/>
                      <a:pt x="319" y="45"/>
                      <a:pt x="318" y="46"/>
                    </a:cubicBezTo>
                    <a:cubicBezTo>
                      <a:pt x="317" y="46"/>
                      <a:pt x="317" y="46"/>
                      <a:pt x="317" y="46"/>
                    </a:cubicBezTo>
                    <a:cubicBezTo>
                      <a:pt x="317" y="47"/>
                      <a:pt x="317" y="48"/>
                      <a:pt x="317" y="49"/>
                    </a:cubicBezTo>
                    <a:cubicBezTo>
                      <a:pt x="316" y="51"/>
                      <a:pt x="314" y="52"/>
                      <a:pt x="313" y="54"/>
                    </a:cubicBezTo>
                    <a:cubicBezTo>
                      <a:pt x="312" y="54"/>
                      <a:pt x="312" y="53"/>
                      <a:pt x="311" y="53"/>
                    </a:cubicBezTo>
                    <a:cubicBezTo>
                      <a:pt x="310" y="53"/>
                      <a:pt x="309" y="52"/>
                      <a:pt x="310" y="50"/>
                    </a:cubicBezTo>
                    <a:cubicBezTo>
                      <a:pt x="312" y="50"/>
                      <a:pt x="312" y="50"/>
                      <a:pt x="313" y="48"/>
                    </a:cubicBezTo>
                    <a:cubicBezTo>
                      <a:pt x="313" y="47"/>
                      <a:pt x="313" y="47"/>
                      <a:pt x="312" y="47"/>
                    </a:cubicBezTo>
                    <a:cubicBezTo>
                      <a:pt x="312" y="47"/>
                      <a:pt x="312" y="47"/>
                      <a:pt x="312" y="47"/>
                    </a:cubicBezTo>
                    <a:cubicBezTo>
                      <a:pt x="311" y="47"/>
                      <a:pt x="311" y="47"/>
                      <a:pt x="310" y="47"/>
                    </a:cubicBezTo>
                    <a:cubicBezTo>
                      <a:pt x="309" y="48"/>
                      <a:pt x="309" y="50"/>
                      <a:pt x="307" y="50"/>
                    </a:cubicBezTo>
                    <a:cubicBezTo>
                      <a:pt x="306" y="49"/>
                      <a:pt x="306" y="49"/>
                      <a:pt x="305" y="49"/>
                    </a:cubicBezTo>
                    <a:cubicBezTo>
                      <a:pt x="303" y="49"/>
                      <a:pt x="302" y="50"/>
                      <a:pt x="300" y="51"/>
                    </a:cubicBezTo>
                    <a:cubicBezTo>
                      <a:pt x="297" y="52"/>
                      <a:pt x="294" y="51"/>
                      <a:pt x="292" y="53"/>
                    </a:cubicBezTo>
                    <a:cubicBezTo>
                      <a:pt x="292" y="54"/>
                      <a:pt x="292" y="56"/>
                      <a:pt x="291" y="57"/>
                    </a:cubicBezTo>
                    <a:cubicBezTo>
                      <a:pt x="291" y="57"/>
                      <a:pt x="290" y="57"/>
                      <a:pt x="290" y="57"/>
                    </a:cubicBezTo>
                    <a:cubicBezTo>
                      <a:pt x="289" y="56"/>
                      <a:pt x="288" y="55"/>
                      <a:pt x="287" y="54"/>
                    </a:cubicBezTo>
                    <a:cubicBezTo>
                      <a:pt x="286" y="55"/>
                      <a:pt x="282" y="56"/>
                      <a:pt x="280" y="55"/>
                    </a:cubicBezTo>
                    <a:cubicBezTo>
                      <a:pt x="280" y="54"/>
                      <a:pt x="279" y="54"/>
                      <a:pt x="279" y="53"/>
                    </a:cubicBezTo>
                    <a:cubicBezTo>
                      <a:pt x="279" y="51"/>
                      <a:pt x="280" y="50"/>
                      <a:pt x="280" y="48"/>
                    </a:cubicBezTo>
                    <a:cubicBezTo>
                      <a:pt x="279" y="48"/>
                      <a:pt x="279" y="47"/>
                      <a:pt x="279" y="47"/>
                    </a:cubicBezTo>
                    <a:cubicBezTo>
                      <a:pt x="279" y="45"/>
                      <a:pt x="279" y="44"/>
                      <a:pt x="279" y="43"/>
                    </a:cubicBezTo>
                    <a:cubicBezTo>
                      <a:pt x="278" y="42"/>
                      <a:pt x="278" y="41"/>
                      <a:pt x="278" y="39"/>
                    </a:cubicBezTo>
                    <a:cubicBezTo>
                      <a:pt x="277" y="34"/>
                      <a:pt x="278" y="34"/>
                      <a:pt x="275" y="31"/>
                    </a:cubicBezTo>
                    <a:cubicBezTo>
                      <a:pt x="275" y="31"/>
                      <a:pt x="275" y="30"/>
                      <a:pt x="275" y="29"/>
                    </a:cubicBezTo>
                    <a:cubicBezTo>
                      <a:pt x="275" y="29"/>
                      <a:pt x="276" y="28"/>
                      <a:pt x="276" y="28"/>
                    </a:cubicBezTo>
                    <a:cubicBezTo>
                      <a:pt x="277" y="28"/>
                      <a:pt x="278" y="28"/>
                      <a:pt x="278" y="28"/>
                    </a:cubicBezTo>
                    <a:cubicBezTo>
                      <a:pt x="279" y="29"/>
                      <a:pt x="280" y="30"/>
                      <a:pt x="282" y="31"/>
                    </a:cubicBezTo>
                    <a:cubicBezTo>
                      <a:pt x="282" y="31"/>
                      <a:pt x="283" y="38"/>
                      <a:pt x="283" y="38"/>
                    </a:cubicBezTo>
                    <a:cubicBezTo>
                      <a:pt x="284" y="43"/>
                      <a:pt x="281" y="50"/>
                      <a:pt x="285" y="51"/>
                    </a:cubicBezTo>
                    <a:cubicBezTo>
                      <a:pt x="285" y="51"/>
                      <a:pt x="285" y="51"/>
                      <a:pt x="286" y="51"/>
                    </a:cubicBezTo>
                    <a:cubicBezTo>
                      <a:pt x="287" y="51"/>
                      <a:pt x="288" y="50"/>
                      <a:pt x="288" y="48"/>
                    </a:cubicBezTo>
                    <a:cubicBezTo>
                      <a:pt x="287" y="44"/>
                      <a:pt x="286" y="40"/>
                      <a:pt x="286" y="36"/>
                    </a:cubicBezTo>
                    <a:cubicBezTo>
                      <a:pt x="286" y="34"/>
                      <a:pt x="287" y="33"/>
                      <a:pt x="287" y="32"/>
                    </a:cubicBezTo>
                    <a:cubicBezTo>
                      <a:pt x="286" y="29"/>
                      <a:pt x="285" y="30"/>
                      <a:pt x="286" y="25"/>
                    </a:cubicBezTo>
                    <a:cubicBezTo>
                      <a:pt x="286" y="23"/>
                      <a:pt x="284" y="22"/>
                      <a:pt x="285" y="20"/>
                    </a:cubicBezTo>
                    <a:cubicBezTo>
                      <a:pt x="285" y="19"/>
                      <a:pt x="286" y="19"/>
                      <a:pt x="286" y="18"/>
                    </a:cubicBezTo>
                    <a:cubicBezTo>
                      <a:pt x="288" y="18"/>
                      <a:pt x="288" y="18"/>
                      <a:pt x="289" y="19"/>
                    </a:cubicBezTo>
                    <a:cubicBezTo>
                      <a:pt x="290" y="23"/>
                      <a:pt x="289" y="24"/>
                      <a:pt x="288" y="28"/>
                    </a:cubicBezTo>
                    <a:cubicBezTo>
                      <a:pt x="289" y="29"/>
                      <a:pt x="290" y="31"/>
                      <a:pt x="290" y="33"/>
                    </a:cubicBezTo>
                    <a:cubicBezTo>
                      <a:pt x="291" y="38"/>
                      <a:pt x="286" y="50"/>
                      <a:pt x="296" y="47"/>
                    </a:cubicBezTo>
                    <a:cubicBezTo>
                      <a:pt x="298" y="47"/>
                      <a:pt x="299" y="47"/>
                      <a:pt x="301" y="46"/>
                    </a:cubicBezTo>
                    <a:cubicBezTo>
                      <a:pt x="300" y="43"/>
                      <a:pt x="298" y="45"/>
                      <a:pt x="297" y="43"/>
                    </a:cubicBezTo>
                    <a:cubicBezTo>
                      <a:pt x="293" y="39"/>
                      <a:pt x="298" y="33"/>
                      <a:pt x="297" y="28"/>
                    </a:cubicBezTo>
                    <a:cubicBezTo>
                      <a:pt x="297" y="25"/>
                      <a:pt x="295" y="24"/>
                      <a:pt x="294" y="21"/>
                    </a:cubicBezTo>
                    <a:cubicBezTo>
                      <a:pt x="296" y="19"/>
                      <a:pt x="298" y="10"/>
                      <a:pt x="297" y="6"/>
                    </a:cubicBezTo>
                    <a:cubicBezTo>
                      <a:pt x="296" y="4"/>
                      <a:pt x="295" y="3"/>
                      <a:pt x="295" y="1"/>
                    </a:cubicBezTo>
                    <a:cubicBezTo>
                      <a:pt x="296" y="1"/>
                      <a:pt x="297" y="1"/>
                      <a:pt x="298" y="0"/>
                    </a:cubicBezTo>
                    <a:close/>
                    <a:moveTo>
                      <a:pt x="29" y="12"/>
                    </a:moveTo>
                    <a:cubicBezTo>
                      <a:pt x="32" y="12"/>
                      <a:pt x="35" y="13"/>
                      <a:pt x="37" y="15"/>
                    </a:cubicBezTo>
                    <a:cubicBezTo>
                      <a:pt x="37" y="17"/>
                      <a:pt x="36" y="18"/>
                      <a:pt x="36" y="20"/>
                    </a:cubicBezTo>
                    <a:cubicBezTo>
                      <a:pt x="36" y="21"/>
                      <a:pt x="36" y="22"/>
                      <a:pt x="36" y="23"/>
                    </a:cubicBezTo>
                    <a:cubicBezTo>
                      <a:pt x="36" y="25"/>
                      <a:pt x="35" y="26"/>
                      <a:pt x="35" y="28"/>
                    </a:cubicBezTo>
                    <a:cubicBezTo>
                      <a:pt x="36" y="31"/>
                      <a:pt x="41" y="32"/>
                      <a:pt x="40" y="35"/>
                    </a:cubicBezTo>
                    <a:cubicBezTo>
                      <a:pt x="38" y="37"/>
                      <a:pt x="35" y="37"/>
                      <a:pt x="35" y="41"/>
                    </a:cubicBezTo>
                    <a:cubicBezTo>
                      <a:pt x="36" y="41"/>
                      <a:pt x="36" y="41"/>
                      <a:pt x="36" y="41"/>
                    </a:cubicBezTo>
                    <a:cubicBezTo>
                      <a:pt x="38" y="42"/>
                      <a:pt x="40" y="40"/>
                      <a:pt x="42" y="40"/>
                    </a:cubicBezTo>
                    <a:cubicBezTo>
                      <a:pt x="45" y="40"/>
                      <a:pt x="49" y="40"/>
                      <a:pt x="52" y="39"/>
                    </a:cubicBezTo>
                    <a:cubicBezTo>
                      <a:pt x="54" y="39"/>
                      <a:pt x="54" y="38"/>
                      <a:pt x="56" y="38"/>
                    </a:cubicBezTo>
                    <a:cubicBezTo>
                      <a:pt x="58" y="39"/>
                      <a:pt x="62" y="44"/>
                      <a:pt x="60" y="48"/>
                    </a:cubicBezTo>
                    <a:cubicBezTo>
                      <a:pt x="58" y="53"/>
                      <a:pt x="50" y="58"/>
                      <a:pt x="45" y="62"/>
                    </a:cubicBezTo>
                    <a:cubicBezTo>
                      <a:pt x="44" y="63"/>
                      <a:pt x="44" y="65"/>
                      <a:pt x="43" y="66"/>
                    </a:cubicBezTo>
                    <a:cubicBezTo>
                      <a:pt x="42" y="68"/>
                      <a:pt x="39" y="69"/>
                      <a:pt x="37" y="70"/>
                    </a:cubicBezTo>
                    <a:cubicBezTo>
                      <a:pt x="36" y="71"/>
                      <a:pt x="36" y="73"/>
                      <a:pt x="35" y="75"/>
                    </a:cubicBezTo>
                    <a:cubicBezTo>
                      <a:pt x="34" y="75"/>
                      <a:pt x="33" y="76"/>
                      <a:pt x="32" y="76"/>
                    </a:cubicBezTo>
                    <a:cubicBezTo>
                      <a:pt x="32" y="78"/>
                      <a:pt x="33" y="79"/>
                      <a:pt x="33" y="81"/>
                    </a:cubicBezTo>
                    <a:cubicBezTo>
                      <a:pt x="33" y="85"/>
                      <a:pt x="32" y="90"/>
                      <a:pt x="33" y="94"/>
                    </a:cubicBezTo>
                    <a:cubicBezTo>
                      <a:pt x="34" y="94"/>
                      <a:pt x="34" y="95"/>
                      <a:pt x="34" y="95"/>
                    </a:cubicBezTo>
                    <a:cubicBezTo>
                      <a:pt x="34" y="95"/>
                      <a:pt x="32" y="105"/>
                      <a:pt x="32" y="105"/>
                    </a:cubicBezTo>
                    <a:cubicBezTo>
                      <a:pt x="31" y="106"/>
                      <a:pt x="30" y="107"/>
                      <a:pt x="29" y="108"/>
                    </a:cubicBezTo>
                    <a:cubicBezTo>
                      <a:pt x="29" y="108"/>
                      <a:pt x="28" y="108"/>
                      <a:pt x="27" y="108"/>
                    </a:cubicBezTo>
                    <a:cubicBezTo>
                      <a:pt x="26" y="107"/>
                      <a:pt x="25" y="105"/>
                      <a:pt x="24" y="104"/>
                    </a:cubicBezTo>
                    <a:cubicBezTo>
                      <a:pt x="21" y="102"/>
                      <a:pt x="18" y="101"/>
                      <a:pt x="16" y="99"/>
                    </a:cubicBezTo>
                    <a:cubicBezTo>
                      <a:pt x="16" y="97"/>
                      <a:pt x="16" y="97"/>
                      <a:pt x="17" y="96"/>
                    </a:cubicBezTo>
                    <a:cubicBezTo>
                      <a:pt x="17" y="96"/>
                      <a:pt x="17" y="96"/>
                      <a:pt x="17" y="96"/>
                    </a:cubicBezTo>
                    <a:cubicBezTo>
                      <a:pt x="19" y="96"/>
                      <a:pt x="22" y="96"/>
                      <a:pt x="24" y="97"/>
                    </a:cubicBezTo>
                    <a:cubicBezTo>
                      <a:pt x="26" y="96"/>
                      <a:pt x="27" y="95"/>
                      <a:pt x="28" y="94"/>
                    </a:cubicBezTo>
                    <a:cubicBezTo>
                      <a:pt x="28" y="93"/>
                      <a:pt x="28" y="91"/>
                      <a:pt x="28" y="89"/>
                    </a:cubicBezTo>
                    <a:cubicBezTo>
                      <a:pt x="27" y="88"/>
                      <a:pt x="26" y="87"/>
                      <a:pt x="25" y="86"/>
                    </a:cubicBezTo>
                    <a:cubicBezTo>
                      <a:pt x="25" y="86"/>
                      <a:pt x="25" y="86"/>
                      <a:pt x="24" y="86"/>
                    </a:cubicBezTo>
                    <a:cubicBezTo>
                      <a:pt x="20" y="90"/>
                      <a:pt x="10" y="99"/>
                      <a:pt x="2" y="98"/>
                    </a:cubicBezTo>
                    <a:cubicBezTo>
                      <a:pt x="2" y="97"/>
                      <a:pt x="2" y="97"/>
                      <a:pt x="2" y="96"/>
                    </a:cubicBezTo>
                    <a:cubicBezTo>
                      <a:pt x="6" y="94"/>
                      <a:pt x="8" y="91"/>
                      <a:pt x="11" y="89"/>
                    </a:cubicBezTo>
                    <a:cubicBezTo>
                      <a:pt x="17" y="84"/>
                      <a:pt x="25" y="79"/>
                      <a:pt x="28" y="71"/>
                    </a:cubicBezTo>
                    <a:cubicBezTo>
                      <a:pt x="28" y="70"/>
                      <a:pt x="27" y="70"/>
                      <a:pt x="26" y="69"/>
                    </a:cubicBezTo>
                    <a:cubicBezTo>
                      <a:pt x="20" y="70"/>
                      <a:pt x="16" y="75"/>
                      <a:pt x="10" y="71"/>
                    </a:cubicBezTo>
                    <a:cubicBezTo>
                      <a:pt x="9" y="69"/>
                      <a:pt x="9" y="67"/>
                      <a:pt x="9" y="65"/>
                    </a:cubicBezTo>
                    <a:cubicBezTo>
                      <a:pt x="8" y="64"/>
                      <a:pt x="6" y="62"/>
                      <a:pt x="5" y="61"/>
                    </a:cubicBezTo>
                    <a:cubicBezTo>
                      <a:pt x="4" y="60"/>
                      <a:pt x="1" y="59"/>
                      <a:pt x="1" y="58"/>
                    </a:cubicBezTo>
                    <a:cubicBezTo>
                      <a:pt x="0" y="56"/>
                      <a:pt x="1" y="56"/>
                      <a:pt x="2" y="55"/>
                    </a:cubicBezTo>
                    <a:cubicBezTo>
                      <a:pt x="7" y="53"/>
                      <a:pt x="10" y="57"/>
                      <a:pt x="14" y="58"/>
                    </a:cubicBezTo>
                    <a:cubicBezTo>
                      <a:pt x="16" y="59"/>
                      <a:pt x="17" y="58"/>
                      <a:pt x="18" y="57"/>
                    </a:cubicBezTo>
                    <a:cubicBezTo>
                      <a:pt x="23" y="56"/>
                      <a:pt x="28" y="55"/>
                      <a:pt x="29" y="50"/>
                    </a:cubicBezTo>
                    <a:cubicBezTo>
                      <a:pt x="28" y="49"/>
                      <a:pt x="27" y="48"/>
                      <a:pt x="25" y="48"/>
                    </a:cubicBezTo>
                    <a:cubicBezTo>
                      <a:pt x="21" y="51"/>
                      <a:pt x="15" y="52"/>
                      <a:pt x="10" y="49"/>
                    </a:cubicBezTo>
                    <a:cubicBezTo>
                      <a:pt x="10" y="48"/>
                      <a:pt x="10" y="48"/>
                      <a:pt x="11" y="47"/>
                    </a:cubicBezTo>
                    <a:cubicBezTo>
                      <a:pt x="11" y="47"/>
                      <a:pt x="11" y="47"/>
                      <a:pt x="11" y="47"/>
                    </a:cubicBezTo>
                    <a:cubicBezTo>
                      <a:pt x="18" y="47"/>
                      <a:pt x="28" y="46"/>
                      <a:pt x="31" y="42"/>
                    </a:cubicBezTo>
                    <a:cubicBezTo>
                      <a:pt x="27" y="34"/>
                      <a:pt x="19" y="42"/>
                      <a:pt x="13" y="35"/>
                    </a:cubicBezTo>
                    <a:cubicBezTo>
                      <a:pt x="13" y="33"/>
                      <a:pt x="13" y="33"/>
                      <a:pt x="13" y="33"/>
                    </a:cubicBezTo>
                    <a:cubicBezTo>
                      <a:pt x="19" y="32"/>
                      <a:pt x="27" y="34"/>
                      <a:pt x="29" y="29"/>
                    </a:cubicBezTo>
                    <a:cubicBezTo>
                      <a:pt x="28" y="21"/>
                      <a:pt x="28" y="21"/>
                      <a:pt x="23" y="16"/>
                    </a:cubicBezTo>
                    <a:cubicBezTo>
                      <a:pt x="23" y="15"/>
                      <a:pt x="23" y="15"/>
                      <a:pt x="23" y="14"/>
                    </a:cubicBezTo>
                    <a:cubicBezTo>
                      <a:pt x="23" y="14"/>
                      <a:pt x="23" y="14"/>
                      <a:pt x="23" y="14"/>
                    </a:cubicBezTo>
                    <a:cubicBezTo>
                      <a:pt x="25" y="13"/>
                      <a:pt x="28" y="13"/>
                      <a:pt x="29" y="12"/>
                    </a:cubicBezTo>
                    <a:close/>
                    <a:moveTo>
                      <a:pt x="203" y="19"/>
                    </a:moveTo>
                    <a:cubicBezTo>
                      <a:pt x="205" y="19"/>
                      <a:pt x="207" y="19"/>
                      <a:pt x="208" y="20"/>
                    </a:cubicBezTo>
                    <a:cubicBezTo>
                      <a:pt x="208" y="22"/>
                      <a:pt x="207" y="23"/>
                      <a:pt x="207" y="24"/>
                    </a:cubicBezTo>
                    <a:cubicBezTo>
                      <a:pt x="206" y="28"/>
                      <a:pt x="207" y="33"/>
                      <a:pt x="207" y="36"/>
                    </a:cubicBezTo>
                    <a:cubicBezTo>
                      <a:pt x="208" y="38"/>
                      <a:pt x="207" y="39"/>
                      <a:pt x="207" y="40"/>
                    </a:cubicBezTo>
                    <a:cubicBezTo>
                      <a:pt x="208" y="45"/>
                      <a:pt x="205" y="48"/>
                      <a:pt x="207" y="52"/>
                    </a:cubicBezTo>
                    <a:cubicBezTo>
                      <a:pt x="215" y="54"/>
                      <a:pt x="217" y="50"/>
                      <a:pt x="223" y="48"/>
                    </a:cubicBezTo>
                    <a:cubicBezTo>
                      <a:pt x="227" y="47"/>
                      <a:pt x="231" y="48"/>
                      <a:pt x="233" y="45"/>
                    </a:cubicBezTo>
                    <a:cubicBezTo>
                      <a:pt x="233" y="44"/>
                      <a:pt x="233" y="43"/>
                      <a:pt x="233" y="42"/>
                    </a:cubicBezTo>
                    <a:cubicBezTo>
                      <a:pt x="234" y="42"/>
                      <a:pt x="235" y="42"/>
                      <a:pt x="235" y="42"/>
                    </a:cubicBezTo>
                    <a:cubicBezTo>
                      <a:pt x="236" y="43"/>
                      <a:pt x="241" y="50"/>
                      <a:pt x="240" y="52"/>
                    </a:cubicBezTo>
                    <a:cubicBezTo>
                      <a:pt x="240" y="53"/>
                      <a:pt x="239" y="53"/>
                      <a:pt x="238" y="54"/>
                    </a:cubicBezTo>
                    <a:cubicBezTo>
                      <a:pt x="233" y="54"/>
                      <a:pt x="231" y="55"/>
                      <a:pt x="227" y="56"/>
                    </a:cubicBezTo>
                    <a:cubicBezTo>
                      <a:pt x="226" y="56"/>
                      <a:pt x="225" y="56"/>
                      <a:pt x="224" y="56"/>
                    </a:cubicBezTo>
                    <a:cubicBezTo>
                      <a:pt x="221" y="57"/>
                      <a:pt x="220" y="59"/>
                      <a:pt x="217" y="60"/>
                    </a:cubicBezTo>
                    <a:cubicBezTo>
                      <a:pt x="212" y="61"/>
                      <a:pt x="206" y="61"/>
                      <a:pt x="204" y="65"/>
                    </a:cubicBezTo>
                    <a:cubicBezTo>
                      <a:pt x="205" y="70"/>
                      <a:pt x="205" y="70"/>
                      <a:pt x="204" y="74"/>
                    </a:cubicBezTo>
                    <a:cubicBezTo>
                      <a:pt x="204" y="76"/>
                      <a:pt x="204" y="78"/>
                      <a:pt x="204" y="79"/>
                    </a:cubicBezTo>
                    <a:cubicBezTo>
                      <a:pt x="203" y="81"/>
                      <a:pt x="202" y="83"/>
                      <a:pt x="202" y="85"/>
                    </a:cubicBezTo>
                    <a:cubicBezTo>
                      <a:pt x="201" y="90"/>
                      <a:pt x="203" y="93"/>
                      <a:pt x="199" y="96"/>
                    </a:cubicBezTo>
                    <a:cubicBezTo>
                      <a:pt x="194" y="98"/>
                      <a:pt x="182" y="96"/>
                      <a:pt x="179" y="94"/>
                    </a:cubicBezTo>
                    <a:cubicBezTo>
                      <a:pt x="179" y="93"/>
                      <a:pt x="179" y="92"/>
                      <a:pt x="179" y="92"/>
                    </a:cubicBezTo>
                    <a:cubicBezTo>
                      <a:pt x="181" y="89"/>
                      <a:pt x="186" y="91"/>
                      <a:pt x="189" y="89"/>
                    </a:cubicBezTo>
                    <a:cubicBezTo>
                      <a:pt x="192" y="88"/>
                      <a:pt x="198" y="79"/>
                      <a:pt x="199" y="75"/>
                    </a:cubicBezTo>
                    <a:cubicBezTo>
                      <a:pt x="200" y="73"/>
                      <a:pt x="200" y="71"/>
                      <a:pt x="200" y="68"/>
                    </a:cubicBezTo>
                    <a:cubicBezTo>
                      <a:pt x="200" y="68"/>
                      <a:pt x="199" y="67"/>
                      <a:pt x="200" y="65"/>
                    </a:cubicBezTo>
                    <a:cubicBezTo>
                      <a:pt x="200" y="64"/>
                      <a:pt x="201" y="64"/>
                      <a:pt x="201" y="63"/>
                    </a:cubicBezTo>
                    <a:cubicBezTo>
                      <a:pt x="198" y="61"/>
                      <a:pt x="194" y="61"/>
                      <a:pt x="190" y="60"/>
                    </a:cubicBezTo>
                    <a:cubicBezTo>
                      <a:pt x="189" y="59"/>
                      <a:pt x="188" y="57"/>
                      <a:pt x="185" y="57"/>
                    </a:cubicBezTo>
                    <a:cubicBezTo>
                      <a:pt x="182" y="57"/>
                      <a:pt x="179" y="57"/>
                      <a:pt x="176" y="57"/>
                    </a:cubicBezTo>
                    <a:cubicBezTo>
                      <a:pt x="176" y="57"/>
                      <a:pt x="176" y="57"/>
                      <a:pt x="176" y="57"/>
                    </a:cubicBezTo>
                    <a:cubicBezTo>
                      <a:pt x="176" y="56"/>
                      <a:pt x="176" y="56"/>
                      <a:pt x="176" y="55"/>
                    </a:cubicBezTo>
                    <a:cubicBezTo>
                      <a:pt x="177" y="55"/>
                      <a:pt x="179" y="54"/>
                      <a:pt x="180" y="54"/>
                    </a:cubicBezTo>
                    <a:cubicBezTo>
                      <a:pt x="182" y="54"/>
                      <a:pt x="184" y="54"/>
                      <a:pt x="186" y="54"/>
                    </a:cubicBezTo>
                    <a:cubicBezTo>
                      <a:pt x="187" y="54"/>
                      <a:pt x="188" y="54"/>
                      <a:pt x="189" y="54"/>
                    </a:cubicBezTo>
                    <a:cubicBezTo>
                      <a:pt x="189" y="54"/>
                      <a:pt x="190" y="54"/>
                      <a:pt x="191" y="55"/>
                    </a:cubicBezTo>
                    <a:cubicBezTo>
                      <a:pt x="193" y="54"/>
                      <a:pt x="194" y="54"/>
                      <a:pt x="195" y="54"/>
                    </a:cubicBezTo>
                    <a:cubicBezTo>
                      <a:pt x="197" y="54"/>
                      <a:pt x="199" y="55"/>
                      <a:pt x="201" y="54"/>
                    </a:cubicBezTo>
                    <a:cubicBezTo>
                      <a:pt x="205" y="49"/>
                      <a:pt x="201" y="49"/>
                      <a:pt x="201" y="45"/>
                    </a:cubicBezTo>
                    <a:cubicBezTo>
                      <a:pt x="202" y="43"/>
                      <a:pt x="202" y="40"/>
                      <a:pt x="202" y="37"/>
                    </a:cubicBezTo>
                    <a:cubicBezTo>
                      <a:pt x="203" y="37"/>
                      <a:pt x="203" y="36"/>
                      <a:pt x="204" y="35"/>
                    </a:cubicBezTo>
                    <a:cubicBezTo>
                      <a:pt x="204" y="34"/>
                      <a:pt x="203" y="34"/>
                      <a:pt x="203" y="33"/>
                    </a:cubicBezTo>
                    <a:cubicBezTo>
                      <a:pt x="203" y="32"/>
                      <a:pt x="204" y="30"/>
                      <a:pt x="204" y="29"/>
                    </a:cubicBezTo>
                    <a:cubicBezTo>
                      <a:pt x="203" y="28"/>
                      <a:pt x="203" y="28"/>
                      <a:pt x="202" y="27"/>
                    </a:cubicBezTo>
                    <a:cubicBezTo>
                      <a:pt x="202" y="26"/>
                      <a:pt x="202" y="20"/>
                      <a:pt x="202" y="20"/>
                    </a:cubicBezTo>
                    <a:cubicBezTo>
                      <a:pt x="203" y="20"/>
                      <a:pt x="203" y="19"/>
                      <a:pt x="203" y="19"/>
                    </a:cubicBezTo>
                    <a:close/>
                    <a:moveTo>
                      <a:pt x="115" y="66"/>
                    </a:moveTo>
                    <a:cubicBezTo>
                      <a:pt x="117" y="65"/>
                      <a:pt x="121" y="58"/>
                      <a:pt x="121" y="56"/>
                    </a:cubicBezTo>
                    <a:cubicBezTo>
                      <a:pt x="120" y="54"/>
                      <a:pt x="118" y="54"/>
                      <a:pt x="117" y="53"/>
                    </a:cubicBezTo>
                    <a:cubicBezTo>
                      <a:pt x="117" y="53"/>
                      <a:pt x="117" y="52"/>
                      <a:pt x="117" y="52"/>
                    </a:cubicBezTo>
                    <a:cubicBezTo>
                      <a:pt x="117" y="52"/>
                      <a:pt x="117" y="52"/>
                      <a:pt x="117" y="52"/>
                    </a:cubicBezTo>
                    <a:cubicBezTo>
                      <a:pt x="126" y="50"/>
                      <a:pt x="133" y="47"/>
                      <a:pt x="141" y="45"/>
                    </a:cubicBezTo>
                    <a:cubicBezTo>
                      <a:pt x="142" y="45"/>
                      <a:pt x="144" y="45"/>
                      <a:pt x="145" y="45"/>
                    </a:cubicBezTo>
                    <a:cubicBezTo>
                      <a:pt x="149" y="44"/>
                      <a:pt x="151" y="42"/>
                      <a:pt x="155" y="46"/>
                    </a:cubicBezTo>
                    <a:cubicBezTo>
                      <a:pt x="155" y="52"/>
                      <a:pt x="154" y="58"/>
                      <a:pt x="153" y="64"/>
                    </a:cubicBezTo>
                    <a:cubicBezTo>
                      <a:pt x="153" y="67"/>
                      <a:pt x="153" y="69"/>
                      <a:pt x="153" y="72"/>
                    </a:cubicBezTo>
                    <a:cubicBezTo>
                      <a:pt x="153" y="73"/>
                      <a:pt x="152" y="73"/>
                      <a:pt x="152" y="74"/>
                    </a:cubicBezTo>
                    <a:cubicBezTo>
                      <a:pt x="152" y="76"/>
                      <a:pt x="152" y="78"/>
                      <a:pt x="151" y="79"/>
                    </a:cubicBezTo>
                    <a:cubicBezTo>
                      <a:pt x="150" y="81"/>
                      <a:pt x="149" y="83"/>
                      <a:pt x="148" y="84"/>
                    </a:cubicBezTo>
                    <a:cubicBezTo>
                      <a:pt x="147" y="88"/>
                      <a:pt x="146" y="97"/>
                      <a:pt x="141" y="97"/>
                    </a:cubicBezTo>
                    <a:cubicBezTo>
                      <a:pt x="137" y="95"/>
                      <a:pt x="132" y="92"/>
                      <a:pt x="129" y="89"/>
                    </a:cubicBezTo>
                    <a:cubicBezTo>
                      <a:pt x="129" y="88"/>
                      <a:pt x="129" y="88"/>
                      <a:pt x="129" y="87"/>
                    </a:cubicBezTo>
                    <a:cubicBezTo>
                      <a:pt x="133" y="86"/>
                      <a:pt x="140" y="89"/>
                      <a:pt x="142" y="87"/>
                    </a:cubicBezTo>
                    <a:cubicBezTo>
                      <a:pt x="145" y="85"/>
                      <a:pt x="144" y="81"/>
                      <a:pt x="145" y="77"/>
                    </a:cubicBezTo>
                    <a:cubicBezTo>
                      <a:pt x="145" y="77"/>
                      <a:pt x="146" y="76"/>
                      <a:pt x="146" y="75"/>
                    </a:cubicBezTo>
                    <a:cubicBezTo>
                      <a:pt x="146" y="73"/>
                      <a:pt x="146" y="72"/>
                      <a:pt x="146" y="70"/>
                    </a:cubicBezTo>
                    <a:cubicBezTo>
                      <a:pt x="147" y="70"/>
                      <a:pt x="147" y="69"/>
                      <a:pt x="148" y="69"/>
                    </a:cubicBezTo>
                    <a:cubicBezTo>
                      <a:pt x="148" y="67"/>
                      <a:pt x="148" y="66"/>
                      <a:pt x="148" y="64"/>
                    </a:cubicBezTo>
                    <a:cubicBezTo>
                      <a:pt x="149" y="62"/>
                      <a:pt x="151" y="56"/>
                      <a:pt x="149" y="53"/>
                    </a:cubicBezTo>
                    <a:cubicBezTo>
                      <a:pt x="146" y="48"/>
                      <a:pt x="135" y="53"/>
                      <a:pt x="130" y="54"/>
                    </a:cubicBezTo>
                    <a:cubicBezTo>
                      <a:pt x="128" y="54"/>
                      <a:pt x="126" y="53"/>
                      <a:pt x="124" y="54"/>
                    </a:cubicBezTo>
                    <a:cubicBezTo>
                      <a:pt x="124" y="55"/>
                      <a:pt x="124" y="55"/>
                      <a:pt x="124" y="55"/>
                    </a:cubicBezTo>
                    <a:cubicBezTo>
                      <a:pt x="124" y="56"/>
                      <a:pt x="125" y="56"/>
                      <a:pt x="126" y="57"/>
                    </a:cubicBezTo>
                    <a:cubicBezTo>
                      <a:pt x="126" y="58"/>
                      <a:pt x="126" y="58"/>
                      <a:pt x="126" y="59"/>
                    </a:cubicBezTo>
                    <a:cubicBezTo>
                      <a:pt x="124" y="60"/>
                      <a:pt x="122" y="61"/>
                      <a:pt x="122" y="64"/>
                    </a:cubicBezTo>
                    <a:cubicBezTo>
                      <a:pt x="122" y="64"/>
                      <a:pt x="122" y="64"/>
                      <a:pt x="122" y="64"/>
                    </a:cubicBezTo>
                    <a:cubicBezTo>
                      <a:pt x="122" y="65"/>
                      <a:pt x="123" y="65"/>
                      <a:pt x="123" y="65"/>
                    </a:cubicBezTo>
                    <a:cubicBezTo>
                      <a:pt x="126" y="65"/>
                      <a:pt x="126" y="63"/>
                      <a:pt x="129" y="63"/>
                    </a:cubicBezTo>
                    <a:cubicBezTo>
                      <a:pt x="130" y="64"/>
                      <a:pt x="131" y="64"/>
                      <a:pt x="131" y="65"/>
                    </a:cubicBezTo>
                    <a:cubicBezTo>
                      <a:pt x="131" y="65"/>
                      <a:pt x="131" y="66"/>
                      <a:pt x="131" y="66"/>
                    </a:cubicBezTo>
                    <a:cubicBezTo>
                      <a:pt x="130" y="68"/>
                      <a:pt x="121" y="68"/>
                      <a:pt x="118" y="71"/>
                    </a:cubicBezTo>
                    <a:cubicBezTo>
                      <a:pt x="118" y="71"/>
                      <a:pt x="118" y="72"/>
                      <a:pt x="118" y="72"/>
                    </a:cubicBezTo>
                    <a:cubicBezTo>
                      <a:pt x="119" y="73"/>
                      <a:pt x="120" y="74"/>
                      <a:pt x="121" y="74"/>
                    </a:cubicBezTo>
                    <a:cubicBezTo>
                      <a:pt x="123" y="74"/>
                      <a:pt x="123" y="73"/>
                      <a:pt x="125" y="73"/>
                    </a:cubicBezTo>
                    <a:cubicBezTo>
                      <a:pt x="126" y="73"/>
                      <a:pt x="126" y="74"/>
                      <a:pt x="127" y="74"/>
                    </a:cubicBezTo>
                    <a:cubicBezTo>
                      <a:pt x="127" y="75"/>
                      <a:pt x="127" y="76"/>
                      <a:pt x="128" y="76"/>
                    </a:cubicBezTo>
                    <a:cubicBezTo>
                      <a:pt x="127" y="77"/>
                      <a:pt x="127" y="78"/>
                      <a:pt x="127" y="78"/>
                    </a:cubicBezTo>
                    <a:cubicBezTo>
                      <a:pt x="125" y="79"/>
                      <a:pt x="122" y="79"/>
                      <a:pt x="120" y="80"/>
                    </a:cubicBezTo>
                    <a:cubicBezTo>
                      <a:pt x="119" y="84"/>
                      <a:pt x="121" y="90"/>
                      <a:pt x="120" y="94"/>
                    </a:cubicBezTo>
                    <a:cubicBezTo>
                      <a:pt x="119" y="98"/>
                      <a:pt x="117" y="102"/>
                      <a:pt x="114" y="105"/>
                    </a:cubicBezTo>
                    <a:cubicBezTo>
                      <a:pt x="113" y="105"/>
                      <a:pt x="113" y="105"/>
                      <a:pt x="112" y="104"/>
                    </a:cubicBezTo>
                    <a:cubicBezTo>
                      <a:pt x="112" y="104"/>
                      <a:pt x="112" y="104"/>
                      <a:pt x="112" y="104"/>
                    </a:cubicBezTo>
                    <a:cubicBezTo>
                      <a:pt x="112" y="102"/>
                      <a:pt x="113" y="101"/>
                      <a:pt x="113" y="100"/>
                    </a:cubicBezTo>
                    <a:cubicBezTo>
                      <a:pt x="113" y="98"/>
                      <a:pt x="113" y="96"/>
                      <a:pt x="114" y="94"/>
                    </a:cubicBezTo>
                    <a:cubicBezTo>
                      <a:pt x="114" y="93"/>
                      <a:pt x="115" y="93"/>
                      <a:pt x="115" y="92"/>
                    </a:cubicBezTo>
                    <a:cubicBezTo>
                      <a:pt x="115" y="91"/>
                      <a:pt x="115" y="90"/>
                      <a:pt x="115" y="89"/>
                    </a:cubicBezTo>
                    <a:cubicBezTo>
                      <a:pt x="115" y="88"/>
                      <a:pt x="116" y="88"/>
                      <a:pt x="116" y="86"/>
                    </a:cubicBezTo>
                    <a:cubicBezTo>
                      <a:pt x="116" y="85"/>
                      <a:pt x="114" y="84"/>
                      <a:pt x="113" y="84"/>
                    </a:cubicBezTo>
                    <a:cubicBezTo>
                      <a:pt x="111" y="85"/>
                      <a:pt x="107" y="87"/>
                      <a:pt x="104" y="87"/>
                    </a:cubicBezTo>
                    <a:cubicBezTo>
                      <a:pt x="103" y="86"/>
                      <a:pt x="102" y="86"/>
                      <a:pt x="102" y="85"/>
                    </a:cubicBezTo>
                    <a:cubicBezTo>
                      <a:pt x="102" y="83"/>
                      <a:pt x="102" y="83"/>
                      <a:pt x="102" y="82"/>
                    </a:cubicBezTo>
                    <a:cubicBezTo>
                      <a:pt x="107" y="81"/>
                      <a:pt x="113" y="81"/>
                      <a:pt x="116" y="79"/>
                    </a:cubicBezTo>
                    <a:cubicBezTo>
                      <a:pt x="116" y="78"/>
                      <a:pt x="116" y="78"/>
                      <a:pt x="116" y="77"/>
                    </a:cubicBezTo>
                    <a:cubicBezTo>
                      <a:pt x="114" y="72"/>
                      <a:pt x="111" y="74"/>
                      <a:pt x="109" y="77"/>
                    </a:cubicBezTo>
                    <a:cubicBezTo>
                      <a:pt x="106" y="77"/>
                      <a:pt x="105" y="76"/>
                      <a:pt x="103" y="76"/>
                    </a:cubicBezTo>
                    <a:cubicBezTo>
                      <a:pt x="103" y="75"/>
                      <a:pt x="103" y="74"/>
                      <a:pt x="103" y="74"/>
                    </a:cubicBezTo>
                    <a:cubicBezTo>
                      <a:pt x="104" y="73"/>
                      <a:pt x="106" y="72"/>
                      <a:pt x="105" y="70"/>
                    </a:cubicBezTo>
                    <a:cubicBezTo>
                      <a:pt x="104" y="66"/>
                      <a:pt x="100" y="67"/>
                      <a:pt x="98" y="64"/>
                    </a:cubicBezTo>
                    <a:cubicBezTo>
                      <a:pt x="98" y="64"/>
                      <a:pt x="98" y="63"/>
                      <a:pt x="98" y="63"/>
                    </a:cubicBezTo>
                    <a:cubicBezTo>
                      <a:pt x="99" y="60"/>
                      <a:pt x="103" y="60"/>
                      <a:pt x="104" y="58"/>
                    </a:cubicBezTo>
                    <a:cubicBezTo>
                      <a:pt x="104" y="57"/>
                      <a:pt x="107" y="53"/>
                      <a:pt x="107" y="52"/>
                    </a:cubicBezTo>
                    <a:cubicBezTo>
                      <a:pt x="107" y="51"/>
                      <a:pt x="107" y="50"/>
                      <a:pt x="107" y="49"/>
                    </a:cubicBezTo>
                    <a:cubicBezTo>
                      <a:pt x="108" y="46"/>
                      <a:pt x="111" y="42"/>
                      <a:pt x="111" y="39"/>
                    </a:cubicBezTo>
                    <a:cubicBezTo>
                      <a:pt x="111" y="38"/>
                      <a:pt x="110" y="37"/>
                      <a:pt x="109" y="37"/>
                    </a:cubicBezTo>
                    <a:cubicBezTo>
                      <a:pt x="105" y="35"/>
                      <a:pt x="102" y="40"/>
                      <a:pt x="97" y="36"/>
                    </a:cubicBezTo>
                    <a:cubicBezTo>
                      <a:pt x="97" y="34"/>
                      <a:pt x="97" y="33"/>
                      <a:pt x="98" y="32"/>
                    </a:cubicBezTo>
                    <a:cubicBezTo>
                      <a:pt x="100" y="32"/>
                      <a:pt x="103" y="33"/>
                      <a:pt x="105" y="33"/>
                    </a:cubicBezTo>
                    <a:cubicBezTo>
                      <a:pt x="107" y="33"/>
                      <a:pt x="109" y="33"/>
                      <a:pt x="111" y="33"/>
                    </a:cubicBezTo>
                    <a:cubicBezTo>
                      <a:pt x="111" y="32"/>
                      <a:pt x="112" y="32"/>
                      <a:pt x="112" y="31"/>
                    </a:cubicBezTo>
                    <a:cubicBezTo>
                      <a:pt x="111" y="29"/>
                      <a:pt x="109" y="24"/>
                      <a:pt x="110" y="22"/>
                    </a:cubicBezTo>
                    <a:cubicBezTo>
                      <a:pt x="110" y="21"/>
                      <a:pt x="110" y="21"/>
                      <a:pt x="111" y="21"/>
                    </a:cubicBezTo>
                    <a:cubicBezTo>
                      <a:pt x="113" y="21"/>
                      <a:pt x="114" y="21"/>
                      <a:pt x="117" y="22"/>
                    </a:cubicBezTo>
                    <a:cubicBezTo>
                      <a:pt x="117" y="22"/>
                      <a:pt x="117" y="22"/>
                      <a:pt x="117" y="23"/>
                    </a:cubicBezTo>
                    <a:cubicBezTo>
                      <a:pt x="118" y="25"/>
                      <a:pt x="116" y="26"/>
                      <a:pt x="115" y="28"/>
                    </a:cubicBezTo>
                    <a:cubicBezTo>
                      <a:pt x="118" y="34"/>
                      <a:pt x="126" y="26"/>
                      <a:pt x="131" y="26"/>
                    </a:cubicBezTo>
                    <a:cubicBezTo>
                      <a:pt x="132" y="26"/>
                      <a:pt x="132" y="27"/>
                      <a:pt x="133" y="28"/>
                    </a:cubicBezTo>
                    <a:cubicBezTo>
                      <a:pt x="134" y="32"/>
                      <a:pt x="128" y="34"/>
                      <a:pt x="125" y="35"/>
                    </a:cubicBezTo>
                    <a:cubicBezTo>
                      <a:pt x="122" y="36"/>
                      <a:pt x="119" y="33"/>
                      <a:pt x="116" y="35"/>
                    </a:cubicBezTo>
                    <a:cubicBezTo>
                      <a:pt x="114" y="36"/>
                      <a:pt x="115" y="39"/>
                      <a:pt x="114" y="43"/>
                    </a:cubicBezTo>
                    <a:cubicBezTo>
                      <a:pt x="113" y="44"/>
                      <a:pt x="112" y="46"/>
                      <a:pt x="111" y="48"/>
                    </a:cubicBezTo>
                    <a:cubicBezTo>
                      <a:pt x="111" y="49"/>
                      <a:pt x="111" y="50"/>
                      <a:pt x="111" y="51"/>
                    </a:cubicBezTo>
                    <a:cubicBezTo>
                      <a:pt x="111" y="52"/>
                      <a:pt x="109" y="56"/>
                      <a:pt x="109" y="57"/>
                    </a:cubicBezTo>
                    <a:cubicBezTo>
                      <a:pt x="108" y="58"/>
                      <a:pt x="105" y="60"/>
                      <a:pt x="106" y="63"/>
                    </a:cubicBezTo>
                    <a:cubicBezTo>
                      <a:pt x="106" y="63"/>
                      <a:pt x="107" y="64"/>
                      <a:pt x="107" y="64"/>
                    </a:cubicBezTo>
                    <a:cubicBezTo>
                      <a:pt x="109" y="64"/>
                      <a:pt x="110" y="62"/>
                      <a:pt x="111" y="61"/>
                    </a:cubicBezTo>
                    <a:cubicBezTo>
                      <a:pt x="112" y="61"/>
                      <a:pt x="112" y="61"/>
                      <a:pt x="113" y="61"/>
                    </a:cubicBezTo>
                    <a:cubicBezTo>
                      <a:pt x="114" y="62"/>
                      <a:pt x="114" y="63"/>
                      <a:pt x="115" y="64"/>
                    </a:cubicBezTo>
                    <a:cubicBezTo>
                      <a:pt x="115" y="65"/>
                      <a:pt x="115" y="65"/>
                      <a:pt x="115" y="66"/>
                    </a:cubicBezTo>
                    <a:close/>
                    <a:moveTo>
                      <a:pt x="300" y="30"/>
                    </a:moveTo>
                    <a:cubicBezTo>
                      <a:pt x="298" y="33"/>
                      <a:pt x="298" y="38"/>
                      <a:pt x="300" y="41"/>
                    </a:cubicBezTo>
                    <a:cubicBezTo>
                      <a:pt x="300" y="41"/>
                      <a:pt x="301" y="40"/>
                      <a:pt x="301" y="40"/>
                    </a:cubicBezTo>
                    <a:cubicBezTo>
                      <a:pt x="304" y="39"/>
                      <a:pt x="304" y="30"/>
                      <a:pt x="300" y="30"/>
                    </a:cubicBezTo>
                    <a:close/>
                    <a:moveTo>
                      <a:pt x="315" y="30"/>
                    </a:moveTo>
                    <a:cubicBezTo>
                      <a:pt x="314" y="31"/>
                      <a:pt x="313" y="33"/>
                      <a:pt x="312" y="34"/>
                    </a:cubicBezTo>
                    <a:cubicBezTo>
                      <a:pt x="311" y="34"/>
                      <a:pt x="311" y="34"/>
                      <a:pt x="310" y="34"/>
                    </a:cubicBezTo>
                    <a:cubicBezTo>
                      <a:pt x="310" y="32"/>
                      <a:pt x="310" y="32"/>
                      <a:pt x="309" y="31"/>
                    </a:cubicBezTo>
                    <a:cubicBezTo>
                      <a:pt x="308" y="30"/>
                      <a:pt x="307" y="30"/>
                      <a:pt x="306" y="31"/>
                    </a:cubicBezTo>
                    <a:cubicBezTo>
                      <a:pt x="305" y="34"/>
                      <a:pt x="306" y="37"/>
                      <a:pt x="305" y="41"/>
                    </a:cubicBezTo>
                    <a:cubicBezTo>
                      <a:pt x="305" y="42"/>
                      <a:pt x="303" y="42"/>
                      <a:pt x="304" y="44"/>
                    </a:cubicBezTo>
                    <a:cubicBezTo>
                      <a:pt x="304" y="44"/>
                      <a:pt x="304" y="45"/>
                      <a:pt x="304" y="45"/>
                    </a:cubicBezTo>
                    <a:cubicBezTo>
                      <a:pt x="307" y="46"/>
                      <a:pt x="315" y="45"/>
                      <a:pt x="316" y="42"/>
                    </a:cubicBezTo>
                    <a:cubicBezTo>
                      <a:pt x="314" y="40"/>
                      <a:pt x="311" y="40"/>
                      <a:pt x="309" y="39"/>
                    </a:cubicBezTo>
                    <a:cubicBezTo>
                      <a:pt x="309" y="39"/>
                      <a:pt x="309" y="39"/>
                      <a:pt x="309" y="39"/>
                    </a:cubicBezTo>
                    <a:cubicBezTo>
                      <a:pt x="309" y="37"/>
                      <a:pt x="310" y="36"/>
                      <a:pt x="310" y="35"/>
                    </a:cubicBezTo>
                    <a:cubicBezTo>
                      <a:pt x="312" y="36"/>
                      <a:pt x="313" y="37"/>
                      <a:pt x="315" y="38"/>
                    </a:cubicBezTo>
                    <a:cubicBezTo>
                      <a:pt x="317" y="36"/>
                      <a:pt x="318" y="33"/>
                      <a:pt x="316" y="30"/>
                    </a:cubicBezTo>
                    <a:cubicBezTo>
                      <a:pt x="316" y="30"/>
                      <a:pt x="316" y="30"/>
                      <a:pt x="315" y="30"/>
                    </a:cubicBezTo>
                    <a:close/>
                    <a:moveTo>
                      <a:pt x="45" y="44"/>
                    </a:moveTo>
                    <a:cubicBezTo>
                      <a:pt x="41" y="47"/>
                      <a:pt x="33" y="43"/>
                      <a:pt x="33" y="50"/>
                    </a:cubicBezTo>
                    <a:cubicBezTo>
                      <a:pt x="36" y="54"/>
                      <a:pt x="38" y="51"/>
                      <a:pt x="40" y="53"/>
                    </a:cubicBezTo>
                    <a:cubicBezTo>
                      <a:pt x="40" y="54"/>
                      <a:pt x="40" y="55"/>
                      <a:pt x="39" y="55"/>
                    </a:cubicBezTo>
                    <a:cubicBezTo>
                      <a:pt x="36" y="56"/>
                      <a:pt x="34" y="55"/>
                      <a:pt x="33" y="58"/>
                    </a:cubicBezTo>
                    <a:cubicBezTo>
                      <a:pt x="33" y="59"/>
                      <a:pt x="35" y="61"/>
                      <a:pt x="36" y="62"/>
                    </a:cubicBezTo>
                    <a:cubicBezTo>
                      <a:pt x="40" y="61"/>
                      <a:pt x="51" y="50"/>
                      <a:pt x="51" y="46"/>
                    </a:cubicBezTo>
                    <a:cubicBezTo>
                      <a:pt x="51" y="45"/>
                      <a:pt x="51" y="45"/>
                      <a:pt x="51" y="45"/>
                    </a:cubicBezTo>
                    <a:cubicBezTo>
                      <a:pt x="49" y="44"/>
                      <a:pt x="47" y="44"/>
                      <a:pt x="45" y="44"/>
                    </a:cubicBezTo>
                    <a:close/>
                    <a:moveTo>
                      <a:pt x="265" y="51"/>
                    </a:moveTo>
                    <a:cubicBezTo>
                      <a:pt x="266" y="51"/>
                      <a:pt x="266" y="51"/>
                      <a:pt x="267" y="51"/>
                    </a:cubicBezTo>
                    <a:cubicBezTo>
                      <a:pt x="271" y="56"/>
                      <a:pt x="271" y="63"/>
                      <a:pt x="268" y="68"/>
                    </a:cubicBezTo>
                    <a:cubicBezTo>
                      <a:pt x="266" y="71"/>
                      <a:pt x="263" y="74"/>
                      <a:pt x="260" y="71"/>
                    </a:cubicBezTo>
                    <a:cubicBezTo>
                      <a:pt x="260" y="65"/>
                      <a:pt x="264" y="61"/>
                      <a:pt x="265" y="56"/>
                    </a:cubicBezTo>
                    <a:cubicBezTo>
                      <a:pt x="266" y="54"/>
                      <a:pt x="263" y="53"/>
                      <a:pt x="265" y="51"/>
                    </a:cubicBezTo>
                    <a:close/>
                    <a:moveTo>
                      <a:pt x="115" y="52"/>
                    </a:moveTo>
                    <a:cubicBezTo>
                      <a:pt x="115" y="52"/>
                      <a:pt x="116" y="52"/>
                      <a:pt x="117" y="52"/>
                    </a:cubicBezTo>
                    <a:cubicBezTo>
                      <a:pt x="117" y="53"/>
                      <a:pt x="117" y="53"/>
                      <a:pt x="117" y="53"/>
                    </a:cubicBezTo>
                    <a:cubicBezTo>
                      <a:pt x="117" y="54"/>
                      <a:pt x="117" y="54"/>
                      <a:pt x="116" y="54"/>
                    </a:cubicBezTo>
                    <a:cubicBezTo>
                      <a:pt x="116" y="54"/>
                      <a:pt x="115" y="55"/>
                      <a:pt x="114" y="54"/>
                    </a:cubicBezTo>
                    <a:cubicBezTo>
                      <a:pt x="114" y="54"/>
                      <a:pt x="114" y="54"/>
                      <a:pt x="114" y="54"/>
                    </a:cubicBezTo>
                    <a:cubicBezTo>
                      <a:pt x="114" y="52"/>
                      <a:pt x="114" y="53"/>
                      <a:pt x="115" y="52"/>
                    </a:cubicBezTo>
                    <a:close/>
                    <a:moveTo>
                      <a:pt x="25" y="59"/>
                    </a:moveTo>
                    <a:cubicBezTo>
                      <a:pt x="22" y="61"/>
                      <a:pt x="19" y="60"/>
                      <a:pt x="16" y="61"/>
                    </a:cubicBezTo>
                    <a:cubicBezTo>
                      <a:pt x="14" y="70"/>
                      <a:pt x="28" y="68"/>
                      <a:pt x="29" y="62"/>
                    </a:cubicBezTo>
                    <a:cubicBezTo>
                      <a:pt x="28" y="61"/>
                      <a:pt x="27" y="60"/>
                      <a:pt x="25" y="59"/>
                    </a:cubicBezTo>
                    <a:close/>
                    <a:moveTo>
                      <a:pt x="88" y="62"/>
                    </a:moveTo>
                    <a:cubicBezTo>
                      <a:pt x="89" y="62"/>
                      <a:pt x="90" y="62"/>
                      <a:pt x="90" y="62"/>
                    </a:cubicBezTo>
                    <a:cubicBezTo>
                      <a:pt x="91" y="63"/>
                      <a:pt x="91" y="64"/>
                      <a:pt x="92" y="65"/>
                    </a:cubicBezTo>
                    <a:cubicBezTo>
                      <a:pt x="92" y="68"/>
                      <a:pt x="92" y="71"/>
                      <a:pt x="92" y="74"/>
                    </a:cubicBezTo>
                    <a:cubicBezTo>
                      <a:pt x="93" y="75"/>
                      <a:pt x="93" y="77"/>
                      <a:pt x="94" y="78"/>
                    </a:cubicBezTo>
                    <a:cubicBezTo>
                      <a:pt x="95" y="80"/>
                      <a:pt x="93" y="81"/>
                      <a:pt x="93" y="82"/>
                    </a:cubicBezTo>
                    <a:cubicBezTo>
                      <a:pt x="92" y="84"/>
                      <a:pt x="97" y="88"/>
                      <a:pt x="93" y="92"/>
                    </a:cubicBezTo>
                    <a:cubicBezTo>
                      <a:pt x="92" y="92"/>
                      <a:pt x="91" y="91"/>
                      <a:pt x="91" y="91"/>
                    </a:cubicBezTo>
                    <a:cubicBezTo>
                      <a:pt x="90" y="90"/>
                      <a:pt x="90" y="88"/>
                      <a:pt x="90" y="87"/>
                    </a:cubicBezTo>
                    <a:cubicBezTo>
                      <a:pt x="89" y="84"/>
                      <a:pt x="84" y="83"/>
                      <a:pt x="86" y="78"/>
                    </a:cubicBezTo>
                    <a:cubicBezTo>
                      <a:pt x="87" y="76"/>
                      <a:pt x="88" y="75"/>
                      <a:pt x="88" y="73"/>
                    </a:cubicBezTo>
                    <a:cubicBezTo>
                      <a:pt x="89" y="69"/>
                      <a:pt x="86" y="65"/>
                      <a:pt x="88" y="62"/>
                    </a:cubicBezTo>
                    <a:close/>
                    <a:moveTo>
                      <a:pt x="33" y="64"/>
                    </a:moveTo>
                    <a:cubicBezTo>
                      <a:pt x="33" y="65"/>
                      <a:pt x="33" y="65"/>
                      <a:pt x="33" y="66"/>
                    </a:cubicBezTo>
                    <a:cubicBezTo>
                      <a:pt x="33" y="66"/>
                      <a:pt x="34" y="66"/>
                      <a:pt x="34" y="66"/>
                    </a:cubicBezTo>
                    <a:cubicBezTo>
                      <a:pt x="34" y="65"/>
                      <a:pt x="35" y="65"/>
                      <a:pt x="35" y="65"/>
                    </a:cubicBezTo>
                    <a:cubicBezTo>
                      <a:pt x="35" y="65"/>
                      <a:pt x="34" y="64"/>
                      <a:pt x="34" y="64"/>
                    </a:cubicBezTo>
                    <a:cubicBezTo>
                      <a:pt x="34" y="64"/>
                      <a:pt x="34" y="64"/>
                      <a:pt x="34" y="64"/>
                    </a:cubicBezTo>
                    <a:cubicBezTo>
                      <a:pt x="34" y="64"/>
                      <a:pt x="34" y="64"/>
                      <a:pt x="33" y="64"/>
                    </a:cubicBezTo>
                    <a:close/>
                    <a:moveTo>
                      <a:pt x="218" y="74"/>
                    </a:moveTo>
                    <a:cubicBezTo>
                      <a:pt x="219" y="74"/>
                      <a:pt x="224" y="75"/>
                      <a:pt x="224" y="75"/>
                    </a:cubicBezTo>
                    <a:cubicBezTo>
                      <a:pt x="225" y="76"/>
                      <a:pt x="227" y="77"/>
                      <a:pt x="228" y="78"/>
                    </a:cubicBezTo>
                    <a:cubicBezTo>
                      <a:pt x="229" y="78"/>
                      <a:pt x="230" y="79"/>
                      <a:pt x="231" y="79"/>
                    </a:cubicBezTo>
                    <a:cubicBezTo>
                      <a:pt x="231" y="80"/>
                      <a:pt x="232" y="80"/>
                      <a:pt x="232" y="81"/>
                    </a:cubicBezTo>
                    <a:cubicBezTo>
                      <a:pt x="234" y="82"/>
                      <a:pt x="236" y="82"/>
                      <a:pt x="237" y="84"/>
                    </a:cubicBezTo>
                    <a:cubicBezTo>
                      <a:pt x="238" y="85"/>
                      <a:pt x="238" y="87"/>
                      <a:pt x="239" y="89"/>
                    </a:cubicBezTo>
                    <a:cubicBezTo>
                      <a:pt x="240" y="91"/>
                      <a:pt x="242" y="98"/>
                      <a:pt x="241" y="99"/>
                    </a:cubicBezTo>
                    <a:cubicBezTo>
                      <a:pt x="240" y="99"/>
                      <a:pt x="240" y="100"/>
                      <a:pt x="240" y="100"/>
                    </a:cubicBezTo>
                    <a:cubicBezTo>
                      <a:pt x="239" y="100"/>
                      <a:pt x="239" y="100"/>
                      <a:pt x="238" y="100"/>
                    </a:cubicBezTo>
                    <a:cubicBezTo>
                      <a:pt x="235" y="98"/>
                      <a:pt x="230" y="95"/>
                      <a:pt x="229" y="92"/>
                    </a:cubicBezTo>
                    <a:cubicBezTo>
                      <a:pt x="228" y="89"/>
                      <a:pt x="228" y="87"/>
                      <a:pt x="226" y="85"/>
                    </a:cubicBezTo>
                    <a:cubicBezTo>
                      <a:pt x="225" y="82"/>
                      <a:pt x="219" y="78"/>
                      <a:pt x="217" y="76"/>
                    </a:cubicBezTo>
                    <a:cubicBezTo>
                      <a:pt x="217" y="75"/>
                      <a:pt x="217" y="75"/>
                      <a:pt x="218" y="74"/>
                    </a:cubicBezTo>
                    <a:cubicBezTo>
                      <a:pt x="218" y="74"/>
                      <a:pt x="218" y="74"/>
                      <a:pt x="218" y="74"/>
                    </a:cubicBezTo>
                    <a:close/>
                    <a:moveTo>
                      <a:pt x="40" y="80"/>
                    </a:moveTo>
                    <a:cubicBezTo>
                      <a:pt x="46" y="80"/>
                      <a:pt x="49" y="84"/>
                      <a:pt x="53" y="85"/>
                    </a:cubicBezTo>
                    <a:cubicBezTo>
                      <a:pt x="58" y="86"/>
                      <a:pt x="63" y="83"/>
                      <a:pt x="63" y="91"/>
                    </a:cubicBezTo>
                    <a:cubicBezTo>
                      <a:pt x="62" y="95"/>
                      <a:pt x="60" y="95"/>
                      <a:pt x="57" y="97"/>
                    </a:cubicBezTo>
                    <a:cubicBezTo>
                      <a:pt x="55" y="99"/>
                      <a:pt x="52" y="103"/>
                      <a:pt x="48" y="100"/>
                    </a:cubicBezTo>
                    <a:cubicBezTo>
                      <a:pt x="48" y="97"/>
                      <a:pt x="50" y="95"/>
                      <a:pt x="52" y="94"/>
                    </a:cubicBezTo>
                    <a:cubicBezTo>
                      <a:pt x="52" y="93"/>
                      <a:pt x="52" y="93"/>
                      <a:pt x="52" y="93"/>
                    </a:cubicBezTo>
                    <a:cubicBezTo>
                      <a:pt x="49" y="88"/>
                      <a:pt x="35" y="87"/>
                      <a:pt x="39" y="81"/>
                    </a:cubicBezTo>
                    <a:cubicBezTo>
                      <a:pt x="39" y="80"/>
                      <a:pt x="39" y="80"/>
                      <a:pt x="40" y="80"/>
                    </a:cubicBezTo>
                    <a:close/>
                    <a:moveTo>
                      <a:pt x="302" y="90"/>
                    </a:moveTo>
                    <a:cubicBezTo>
                      <a:pt x="300" y="91"/>
                      <a:pt x="299" y="91"/>
                      <a:pt x="296" y="92"/>
                    </a:cubicBezTo>
                    <a:cubicBezTo>
                      <a:pt x="294" y="93"/>
                      <a:pt x="292" y="95"/>
                      <a:pt x="290" y="96"/>
                    </a:cubicBezTo>
                    <a:cubicBezTo>
                      <a:pt x="290" y="101"/>
                      <a:pt x="292" y="103"/>
                      <a:pt x="296" y="103"/>
                    </a:cubicBezTo>
                    <a:cubicBezTo>
                      <a:pt x="298" y="102"/>
                      <a:pt x="306" y="96"/>
                      <a:pt x="305" y="93"/>
                    </a:cubicBezTo>
                    <a:cubicBezTo>
                      <a:pt x="305" y="91"/>
                      <a:pt x="304" y="90"/>
                      <a:pt x="302" y="9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2187323" y="4768114"/>
                <a:ext cx="1079608" cy="335878"/>
              </a:xfrm>
              <a:custGeom>
                <a:avLst/>
                <a:gdLst>
                  <a:gd name="T0" fmla="*/ 321 w 358"/>
                  <a:gd name="T1" fmla="*/ 17 h 111"/>
                  <a:gd name="T2" fmla="*/ 321 w 358"/>
                  <a:gd name="T3" fmla="*/ 0 h 111"/>
                  <a:gd name="T4" fmla="*/ 299 w 358"/>
                  <a:gd name="T5" fmla="*/ 17 h 111"/>
                  <a:gd name="T6" fmla="*/ 327 w 358"/>
                  <a:gd name="T7" fmla="*/ 18 h 111"/>
                  <a:gd name="T8" fmla="*/ 320 w 358"/>
                  <a:gd name="T9" fmla="*/ 27 h 111"/>
                  <a:gd name="T10" fmla="*/ 324 w 358"/>
                  <a:gd name="T11" fmla="*/ 42 h 111"/>
                  <a:gd name="T12" fmla="*/ 308 w 358"/>
                  <a:gd name="T13" fmla="*/ 52 h 111"/>
                  <a:gd name="T14" fmla="*/ 304 w 358"/>
                  <a:gd name="T15" fmla="*/ 42 h 111"/>
                  <a:gd name="T16" fmla="*/ 302 w 358"/>
                  <a:gd name="T17" fmla="*/ 35 h 111"/>
                  <a:gd name="T18" fmla="*/ 14 w 358"/>
                  <a:gd name="T19" fmla="*/ 30 h 111"/>
                  <a:gd name="T20" fmla="*/ 19 w 358"/>
                  <a:gd name="T21" fmla="*/ 55 h 111"/>
                  <a:gd name="T22" fmla="*/ 21 w 358"/>
                  <a:gd name="T23" fmla="*/ 58 h 111"/>
                  <a:gd name="T24" fmla="*/ 13 w 358"/>
                  <a:gd name="T25" fmla="*/ 35 h 111"/>
                  <a:gd name="T26" fmla="*/ 73 w 358"/>
                  <a:gd name="T27" fmla="*/ 43 h 111"/>
                  <a:gd name="T28" fmla="*/ 112 w 358"/>
                  <a:gd name="T29" fmla="*/ 71 h 111"/>
                  <a:gd name="T30" fmla="*/ 111 w 358"/>
                  <a:gd name="T31" fmla="*/ 63 h 111"/>
                  <a:gd name="T32" fmla="*/ 91 w 358"/>
                  <a:gd name="T33" fmla="*/ 67 h 111"/>
                  <a:gd name="T34" fmla="*/ 88 w 358"/>
                  <a:gd name="T35" fmla="*/ 58 h 111"/>
                  <a:gd name="T36" fmla="*/ 108 w 358"/>
                  <a:gd name="T37" fmla="*/ 58 h 111"/>
                  <a:gd name="T38" fmla="*/ 126 w 358"/>
                  <a:gd name="T39" fmla="*/ 36 h 111"/>
                  <a:gd name="T40" fmla="*/ 138 w 358"/>
                  <a:gd name="T41" fmla="*/ 45 h 111"/>
                  <a:gd name="T42" fmla="*/ 121 w 358"/>
                  <a:gd name="T43" fmla="*/ 70 h 111"/>
                  <a:gd name="T44" fmla="*/ 113 w 358"/>
                  <a:gd name="T45" fmla="*/ 89 h 111"/>
                  <a:gd name="T46" fmla="*/ 101 w 358"/>
                  <a:gd name="T47" fmla="*/ 90 h 111"/>
                  <a:gd name="T48" fmla="*/ 340 w 358"/>
                  <a:gd name="T49" fmla="*/ 35 h 111"/>
                  <a:gd name="T50" fmla="*/ 337 w 358"/>
                  <a:gd name="T51" fmla="*/ 32 h 111"/>
                  <a:gd name="T52" fmla="*/ 46 w 358"/>
                  <a:gd name="T53" fmla="*/ 38 h 111"/>
                  <a:gd name="T54" fmla="*/ 244 w 358"/>
                  <a:gd name="T55" fmla="*/ 35 h 111"/>
                  <a:gd name="T56" fmla="*/ 211 w 358"/>
                  <a:gd name="T57" fmla="*/ 66 h 111"/>
                  <a:gd name="T58" fmla="*/ 205 w 358"/>
                  <a:gd name="T59" fmla="*/ 72 h 111"/>
                  <a:gd name="T60" fmla="*/ 219 w 358"/>
                  <a:gd name="T61" fmla="*/ 49 h 111"/>
                  <a:gd name="T62" fmla="*/ 221 w 358"/>
                  <a:gd name="T63" fmla="*/ 43 h 111"/>
                  <a:gd name="T64" fmla="*/ 353 w 358"/>
                  <a:gd name="T65" fmla="*/ 38 h 111"/>
                  <a:gd name="T66" fmla="*/ 339 w 358"/>
                  <a:gd name="T67" fmla="*/ 46 h 111"/>
                  <a:gd name="T68" fmla="*/ 329 w 358"/>
                  <a:gd name="T69" fmla="*/ 53 h 111"/>
                  <a:gd name="T70" fmla="*/ 331 w 358"/>
                  <a:gd name="T71" fmla="*/ 42 h 111"/>
                  <a:gd name="T72" fmla="*/ 317 w 358"/>
                  <a:gd name="T73" fmla="*/ 61 h 111"/>
                  <a:gd name="T74" fmla="*/ 303 w 358"/>
                  <a:gd name="T75" fmla="*/ 66 h 111"/>
                  <a:gd name="T76" fmla="*/ 289 w 358"/>
                  <a:gd name="T77" fmla="*/ 72 h 111"/>
                  <a:gd name="T78" fmla="*/ 341 w 358"/>
                  <a:gd name="T79" fmla="*/ 55 h 111"/>
                  <a:gd name="T80" fmla="*/ 344 w 358"/>
                  <a:gd name="T81" fmla="*/ 65 h 111"/>
                  <a:gd name="T82" fmla="*/ 326 w 358"/>
                  <a:gd name="T83" fmla="*/ 79 h 111"/>
                  <a:gd name="T84" fmla="*/ 339 w 358"/>
                  <a:gd name="T85" fmla="*/ 68 h 111"/>
                  <a:gd name="T86" fmla="*/ 332 w 358"/>
                  <a:gd name="T87" fmla="*/ 63 h 111"/>
                  <a:gd name="T88" fmla="*/ 254 w 358"/>
                  <a:gd name="T89" fmla="*/ 62 h 111"/>
                  <a:gd name="T90" fmla="*/ 237 w 358"/>
                  <a:gd name="T91" fmla="*/ 59 h 111"/>
                  <a:gd name="T92" fmla="*/ 151 w 358"/>
                  <a:gd name="T93" fmla="*/ 64 h 111"/>
                  <a:gd name="T94" fmla="*/ 156 w 358"/>
                  <a:gd name="T95" fmla="*/ 58 h 111"/>
                  <a:gd name="T96" fmla="*/ 246 w 358"/>
                  <a:gd name="T97" fmla="*/ 77 h 111"/>
                  <a:gd name="T98" fmla="*/ 236 w 358"/>
                  <a:gd name="T99" fmla="*/ 87 h 111"/>
                  <a:gd name="T100" fmla="*/ 259 w 358"/>
                  <a:gd name="T101" fmla="*/ 100 h 111"/>
                  <a:gd name="T102" fmla="*/ 239 w 358"/>
                  <a:gd name="T103" fmla="*/ 102 h 111"/>
                  <a:gd name="T104" fmla="*/ 206 w 358"/>
                  <a:gd name="T105" fmla="*/ 106 h 111"/>
                  <a:gd name="T106" fmla="*/ 213 w 358"/>
                  <a:gd name="T107" fmla="*/ 88 h 111"/>
                  <a:gd name="T108" fmla="*/ 148 w 358"/>
                  <a:gd name="T109" fmla="*/ 79 h 111"/>
                  <a:gd name="T110" fmla="*/ 137 w 358"/>
                  <a:gd name="T111" fmla="*/ 73 h 111"/>
                  <a:gd name="T112" fmla="*/ 139 w 358"/>
                  <a:gd name="T113"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111">
                    <a:moveTo>
                      <a:pt x="321" y="0"/>
                    </a:moveTo>
                    <a:cubicBezTo>
                      <a:pt x="324" y="0"/>
                      <a:pt x="331" y="5"/>
                      <a:pt x="330" y="9"/>
                    </a:cubicBezTo>
                    <a:cubicBezTo>
                      <a:pt x="329" y="11"/>
                      <a:pt x="326" y="14"/>
                      <a:pt x="323" y="15"/>
                    </a:cubicBezTo>
                    <a:cubicBezTo>
                      <a:pt x="323" y="16"/>
                      <a:pt x="323" y="16"/>
                      <a:pt x="322" y="17"/>
                    </a:cubicBezTo>
                    <a:cubicBezTo>
                      <a:pt x="322" y="17"/>
                      <a:pt x="321" y="17"/>
                      <a:pt x="321" y="17"/>
                    </a:cubicBezTo>
                    <a:cubicBezTo>
                      <a:pt x="321" y="17"/>
                      <a:pt x="320" y="17"/>
                      <a:pt x="320" y="16"/>
                    </a:cubicBezTo>
                    <a:cubicBezTo>
                      <a:pt x="320" y="16"/>
                      <a:pt x="320" y="16"/>
                      <a:pt x="320" y="16"/>
                    </a:cubicBezTo>
                    <a:cubicBezTo>
                      <a:pt x="319" y="13"/>
                      <a:pt x="322" y="12"/>
                      <a:pt x="321" y="10"/>
                    </a:cubicBezTo>
                    <a:cubicBezTo>
                      <a:pt x="321" y="8"/>
                      <a:pt x="319" y="3"/>
                      <a:pt x="319" y="2"/>
                    </a:cubicBezTo>
                    <a:cubicBezTo>
                      <a:pt x="319" y="1"/>
                      <a:pt x="320" y="1"/>
                      <a:pt x="321" y="0"/>
                    </a:cubicBezTo>
                    <a:close/>
                    <a:moveTo>
                      <a:pt x="309" y="13"/>
                    </a:moveTo>
                    <a:cubicBezTo>
                      <a:pt x="309" y="13"/>
                      <a:pt x="309" y="13"/>
                      <a:pt x="310" y="14"/>
                    </a:cubicBezTo>
                    <a:cubicBezTo>
                      <a:pt x="310" y="16"/>
                      <a:pt x="310" y="18"/>
                      <a:pt x="310" y="21"/>
                    </a:cubicBezTo>
                    <a:cubicBezTo>
                      <a:pt x="309" y="21"/>
                      <a:pt x="308" y="22"/>
                      <a:pt x="307" y="23"/>
                    </a:cubicBezTo>
                    <a:cubicBezTo>
                      <a:pt x="303" y="23"/>
                      <a:pt x="301" y="20"/>
                      <a:pt x="299" y="17"/>
                    </a:cubicBezTo>
                    <a:cubicBezTo>
                      <a:pt x="299" y="16"/>
                      <a:pt x="299" y="16"/>
                      <a:pt x="300" y="16"/>
                    </a:cubicBezTo>
                    <a:cubicBezTo>
                      <a:pt x="300" y="16"/>
                      <a:pt x="300" y="16"/>
                      <a:pt x="300" y="16"/>
                    </a:cubicBezTo>
                    <a:cubicBezTo>
                      <a:pt x="302" y="16"/>
                      <a:pt x="303" y="17"/>
                      <a:pt x="306" y="17"/>
                    </a:cubicBezTo>
                    <a:cubicBezTo>
                      <a:pt x="306" y="15"/>
                      <a:pt x="307" y="14"/>
                      <a:pt x="309" y="13"/>
                    </a:cubicBezTo>
                    <a:close/>
                    <a:moveTo>
                      <a:pt x="327" y="18"/>
                    </a:moveTo>
                    <a:cubicBezTo>
                      <a:pt x="328" y="18"/>
                      <a:pt x="328" y="18"/>
                      <a:pt x="329" y="18"/>
                    </a:cubicBezTo>
                    <a:cubicBezTo>
                      <a:pt x="329" y="18"/>
                      <a:pt x="330" y="19"/>
                      <a:pt x="331" y="19"/>
                    </a:cubicBezTo>
                    <a:cubicBezTo>
                      <a:pt x="331" y="20"/>
                      <a:pt x="330" y="20"/>
                      <a:pt x="330" y="21"/>
                    </a:cubicBezTo>
                    <a:cubicBezTo>
                      <a:pt x="330" y="23"/>
                      <a:pt x="322" y="25"/>
                      <a:pt x="320" y="26"/>
                    </a:cubicBezTo>
                    <a:cubicBezTo>
                      <a:pt x="320" y="26"/>
                      <a:pt x="320" y="27"/>
                      <a:pt x="320" y="27"/>
                    </a:cubicBezTo>
                    <a:cubicBezTo>
                      <a:pt x="320" y="28"/>
                      <a:pt x="321" y="29"/>
                      <a:pt x="321" y="30"/>
                    </a:cubicBezTo>
                    <a:cubicBezTo>
                      <a:pt x="324" y="30"/>
                      <a:pt x="327" y="28"/>
                      <a:pt x="329" y="27"/>
                    </a:cubicBezTo>
                    <a:cubicBezTo>
                      <a:pt x="331" y="27"/>
                      <a:pt x="332" y="28"/>
                      <a:pt x="331" y="30"/>
                    </a:cubicBezTo>
                    <a:cubicBezTo>
                      <a:pt x="329" y="33"/>
                      <a:pt x="322" y="32"/>
                      <a:pt x="322" y="39"/>
                    </a:cubicBezTo>
                    <a:cubicBezTo>
                      <a:pt x="322" y="41"/>
                      <a:pt x="323" y="41"/>
                      <a:pt x="324" y="42"/>
                    </a:cubicBezTo>
                    <a:cubicBezTo>
                      <a:pt x="324" y="45"/>
                      <a:pt x="311" y="52"/>
                      <a:pt x="308" y="55"/>
                    </a:cubicBezTo>
                    <a:cubicBezTo>
                      <a:pt x="306" y="55"/>
                      <a:pt x="304" y="55"/>
                      <a:pt x="303" y="54"/>
                    </a:cubicBezTo>
                    <a:cubicBezTo>
                      <a:pt x="303" y="53"/>
                      <a:pt x="303" y="53"/>
                      <a:pt x="303" y="52"/>
                    </a:cubicBezTo>
                    <a:cubicBezTo>
                      <a:pt x="304" y="52"/>
                      <a:pt x="304" y="51"/>
                      <a:pt x="305" y="51"/>
                    </a:cubicBezTo>
                    <a:cubicBezTo>
                      <a:pt x="306" y="51"/>
                      <a:pt x="307" y="51"/>
                      <a:pt x="308" y="52"/>
                    </a:cubicBezTo>
                    <a:cubicBezTo>
                      <a:pt x="310" y="48"/>
                      <a:pt x="317" y="49"/>
                      <a:pt x="317" y="44"/>
                    </a:cubicBezTo>
                    <a:cubicBezTo>
                      <a:pt x="316" y="42"/>
                      <a:pt x="316" y="42"/>
                      <a:pt x="315" y="41"/>
                    </a:cubicBezTo>
                    <a:cubicBezTo>
                      <a:pt x="311" y="41"/>
                      <a:pt x="309" y="46"/>
                      <a:pt x="305" y="44"/>
                    </a:cubicBezTo>
                    <a:cubicBezTo>
                      <a:pt x="305" y="44"/>
                      <a:pt x="304" y="44"/>
                      <a:pt x="304" y="43"/>
                    </a:cubicBezTo>
                    <a:cubicBezTo>
                      <a:pt x="304" y="43"/>
                      <a:pt x="304" y="42"/>
                      <a:pt x="304" y="42"/>
                    </a:cubicBezTo>
                    <a:cubicBezTo>
                      <a:pt x="307" y="42"/>
                      <a:pt x="315" y="36"/>
                      <a:pt x="316" y="34"/>
                    </a:cubicBezTo>
                    <a:cubicBezTo>
                      <a:pt x="316" y="33"/>
                      <a:pt x="315" y="33"/>
                      <a:pt x="314" y="32"/>
                    </a:cubicBezTo>
                    <a:cubicBezTo>
                      <a:pt x="313" y="32"/>
                      <a:pt x="313" y="32"/>
                      <a:pt x="312" y="31"/>
                    </a:cubicBezTo>
                    <a:cubicBezTo>
                      <a:pt x="310" y="33"/>
                      <a:pt x="308" y="35"/>
                      <a:pt x="306" y="37"/>
                    </a:cubicBezTo>
                    <a:cubicBezTo>
                      <a:pt x="304" y="37"/>
                      <a:pt x="303" y="36"/>
                      <a:pt x="302" y="35"/>
                    </a:cubicBezTo>
                    <a:cubicBezTo>
                      <a:pt x="301" y="32"/>
                      <a:pt x="306" y="32"/>
                      <a:pt x="308" y="31"/>
                    </a:cubicBezTo>
                    <a:cubicBezTo>
                      <a:pt x="309" y="29"/>
                      <a:pt x="311" y="29"/>
                      <a:pt x="313" y="27"/>
                    </a:cubicBezTo>
                    <a:cubicBezTo>
                      <a:pt x="317" y="25"/>
                      <a:pt x="320" y="21"/>
                      <a:pt x="324" y="19"/>
                    </a:cubicBezTo>
                    <a:cubicBezTo>
                      <a:pt x="325" y="18"/>
                      <a:pt x="326" y="18"/>
                      <a:pt x="327" y="18"/>
                    </a:cubicBezTo>
                    <a:close/>
                    <a:moveTo>
                      <a:pt x="14" y="30"/>
                    </a:moveTo>
                    <a:cubicBezTo>
                      <a:pt x="14" y="30"/>
                      <a:pt x="15" y="30"/>
                      <a:pt x="15" y="30"/>
                    </a:cubicBezTo>
                    <a:cubicBezTo>
                      <a:pt x="16" y="32"/>
                      <a:pt x="19" y="32"/>
                      <a:pt x="19" y="34"/>
                    </a:cubicBezTo>
                    <a:cubicBezTo>
                      <a:pt x="22" y="44"/>
                      <a:pt x="10" y="47"/>
                      <a:pt x="9" y="53"/>
                    </a:cubicBezTo>
                    <a:cubicBezTo>
                      <a:pt x="9" y="53"/>
                      <a:pt x="10" y="53"/>
                      <a:pt x="10" y="53"/>
                    </a:cubicBezTo>
                    <a:cubicBezTo>
                      <a:pt x="12" y="55"/>
                      <a:pt x="15" y="54"/>
                      <a:pt x="19" y="55"/>
                    </a:cubicBezTo>
                    <a:cubicBezTo>
                      <a:pt x="23" y="56"/>
                      <a:pt x="35" y="60"/>
                      <a:pt x="39" y="59"/>
                    </a:cubicBezTo>
                    <a:cubicBezTo>
                      <a:pt x="42" y="59"/>
                      <a:pt x="42" y="57"/>
                      <a:pt x="45" y="56"/>
                    </a:cubicBezTo>
                    <a:cubicBezTo>
                      <a:pt x="48" y="57"/>
                      <a:pt x="55" y="63"/>
                      <a:pt x="53" y="66"/>
                    </a:cubicBezTo>
                    <a:cubicBezTo>
                      <a:pt x="52" y="69"/>
                      <a:pt x="48" y="68"/>
                      <a:pt x="46" y="67"/>
                    </a:cubicBezTo>
                    <a:cubicBezTo>
                      <a:pt x="39" y="64"/>
                      <a:pt x="30" y="61"/>
                      <a:pt x="21" y="58"/>
                    </a:cubicBezTo>
                    <a:cubicBezTo>
                      <a:pt x="17" y="57"/>
                      <a:pt x="6" y="60"/>
                      <a:pt x="4" y="59"/>
                    </a:cubicBezTo>
                    <a:cubicBezTo>
                      <a:pt x="2" y="58"/>
                      <a:pt x="0" y="55"/>
                      <a:pt x="2" y="52"/>
                    </a:cubicBezTo>
                    <a:cubicBezTo>
                      <a:pt x="4" y="49"/>
                      <a:pt x="6" y="47"/>
                      <a:pt x="8" y="45"/>
                    </a:cubicBezTo>
                    <a:cubicBezTo>
                      <a:pt x="9" y="43"/>
                      <a:pt x="9" y="41"/>
                      <a:pt x="11" y="39"/>
                    </a:cubicBezTo>
                    <a:cubicBezTo>
                      <a:pt x="12" y="38"/>
                      <a:pt x="12" y="36"/>
                      <a:pt x="13" y="35"/>
                    </a:cubicBezTo>
                    <a:cubicBezTo>
                      <a:pt x="13" y="34"/>
                      <a:pt x="13" y="32"/>
                      <a:pt x="12" y="31"/>
                    </a:cubicBezTo>
                    <a:cubicBezTo>
                      <a:pt x="13" y="31"/>
                      <a:pt x="13" y="30"/>
                      <a:pt x="14" y="30"/>
                    </a:cubicBezTo>
                    <a:close/>
                    <a:moveTo>
                      <a:pt x="65" y="32"/>
                    </a:moveTo>
                    <a:cubicBezTo>
                      <a:pt x="70" y="32"/>
                      <a:pt x="71" y="36"/>
                      <a:pt x="72" y="39"/>
                    </a:cubicBezTo>
                    <a:cubicBezTo>
                      <a:pt x="72" y="41"/>
                      <a:pt x="74" y="42"/>
                      <a:pt x="73" y="43"/>
                    </a:cubicBezTo>
                    <a:cubicBezTo>
                      <a:pt x="71" y="48"/>
                      <a:pt x="62" y="45"/>
                      <a:pt x="62" y="41"/>
                    </a:cubicBezTo>
                    <a:cubicBezTo>
                      <a:pt x="62" y="39"/>
                      <a:pt x="63" y="38"/>
                      <a:pt x="64" y="37"/>
                    </a:cubicBezTo>
                    <a:cubicBezTo>
                      <a:pt x="65" y="35"/>
                      <a:pt x="64" y="34"/>
                      <a:pt x="65" y="32"/>
                    </a:cubicBezTo>
                    <a:cubicBezTo>
                      <a:pt x="65" y="32"/>
                      <a:pt x="65" y="32"/>
                      <a:pt x="65" y="32"/>
                    </a:cubicBezTo>
                    <a:close/>
                    <a:moveTo>
                      <a:pt x="112" y="71"/>
                    </a:moveTo>
                    <a:cubicBezTo>
                      <a:pt x="106" y="71"/>
                      <a:pt x="95" y="85"/>
                      <a:pt x="88" y="83"/>
                    </a:cubicBezTo>
                    <a:cubicBezTo>
                      <a:pt x="87" y="82"/>
                      <a:pt x="87" y="82"/>
                      <a:pt x="87" y="82"/>
                    </a:cubicBezTo>
                    <a:cubicBezTo>
                      <a:pt x="87" y="82"/>
                      <a:pt x="87" y="81"/>
                      <a:pt x="87" y="81"/>
                    </a:cubicBezTo>
                    <a:cubicBezTo>
                      <a:pt x="89" y="78"/>
                      <a:pt x="92" y="79"/>
                      <a:pt x="95" y="77"/>
                    </a:cubicBezTo>
                    <a:cubicBezTo>
                      <a:pt x="98" y="76"/>
                      <a:pt x="110" y="65"/>
                      <a:pt x="111" y="63"/>
                    </a:cubicBezTo>
                    <a:cubicBezTo>
                      <a:pt x="111" y="62"/>
                      <a:pt x="111" y="62"/>
                      <a:pt x="111" y="61"/>
                    </a:cubicBezTo>
                    <a:cubicBezTo>
                      <a:pt x="111" y="61"/>
                      <a:pt x="111" y="61"/>
                      <a:pt x="110" y="61"/>
                    </a:cubicBezTo>
                    <a:cubicBezTo>
                      <a:pt x="105" y="61"/>
                      <a:pt x="104" y="64"/>
                      <a:pt x="99" y="65"/>
                    </a:cubicBezTo>
                    <a:cubicBezTo>
                      <a:pt x="98" y="64"/>
                      <a:pt x="99" y="64"/>
                      <a:pt x="98" y="64"/>
                    </a:cubicBezTo>
                    <a:cubicBezTo>
                      <a:pt x="97" y="65"/>
                      <a:pt x="92" y="67"/>
                      <a:pt x="91" y="67"/>
                    </a:cubicBezTo>
                    <a:cubicBezTo>
                      <a:pt x="90" y="66"/>
                      <a:pt x="90" y="66"/>
                      <a:pt x="89" y="65"/>
                    </a:cubicBezTo>
                    <a:cubicBezTo>
                      <a:pt x="89" y="65"/>
                      <a:pt x="88" y="65"/>
                      <a:pt x="88" y="65"/>
                    </a:cubicBezTo>
                    <a:cubicBezTo>
                      <a:pt x="87" y="67"/>
                      <a:pt x="86" y="68"/>
                      <a:pt x="84" y="68"/>
                    </a:cubicBezTo>
                    <a:cubicBezTo>
                      <a:pt x="84" y="68"/>
                      <a:pt x="83" y="67"/>
                      <a:pt x="83" y="67"/>
                    </a:cubicBezTo>
                    <a:cubicBezTo>
                      <a:pt x="83" y="64"/>
                      <a:pt x="86" y="59"/>
                      <a:pt x="88" y="58"/>
                    </a:cubicBezTo>
                    <a:cubicBezTo>
                      <a:pt x="90" y="58"/>
                      <a:pt x="90" y="59"/>
                      <a:pt x="92" y="59"/>
                    </a:cubicBezTo>
                    <a:cubicBezTo>
                      <a:pt x="94" y="59"/>
                      <a:pt x="94" y="58"/>
                      <a:pt x="95" y="57"/>
                    </a:cubicBezTo>
                    <a:cubicBezTo>
                      <a:pt x="97" y="57"/>
                      <a:pt x="101" y="58"/>
                      <a:pt x="101" y="59"/>
                    </a:cubicBezTo>
                    <a:cubicBezTo>
                      <a:pt x="103" y="58"/>
                      <a:pt x="104" y="58"/>
                      <a:pt x="106" y="57"/>
                    </a:cubicBezTo>
                    <a:cubicBezTo>
                      <a:pt x="107" y="57"/>
                      <a:pt x="107" y="58"/>
                      <a:pt x="108" y="58"/>
                    </a:cubicBezTo>
                    <a:cubicBezTo>
                      <a:pt x="112" y="58"/>
                      <a:pt x="116" y="53"/>
                      <a:pt x="119" y="50"/>
                    </a:cubicBezTo>
                    <a:cubicBezTo>
                      <a:pt x="119" y="48"/>
                      <a:pt x="120" y="39"/>
                      <a:pt x="120" y="38"/>
                    </a:cubicBezTo>
                    <a:cubicBezTo>
                      <a:pt x="121" y="38"/>
                      <a:pt x="121" y="37"/>
                      <a:pt x="120" y="37"/>
                    </a:cubicBezTo>
                    <a:cubicBezTo>
                      <a:pt x="119" y="36"/>
                      <a:pt x="117" y="35"/>
                      <a:pt x="118" y="34"/>
                    </a:cubicBezTo>
                    <a:cubicBezTo>
                      <a:pt x="119" y="30"/>
                      <a:pt x="126" y="34"/>
                      <a:pt x="126" y="36"/>
                    </a:cubicBezTo>
                    <a:cubicBezTo>
                      <a:pt x="128" y="43"/>
                      <a:pt x="124" y="47"/>
                      <a:pt x="123" y="52"/>
                    </a:cubicBezTo>
                    <a:cubicBezTo>
                      <a:pt x="124" y="54"/>
                      <a:pt x="125" y="54"/>
                      <a:pt x="125" y="57"/>
                    </a:cubicBezTo>
                    <a:cubicBezTo>
                      <a:pt x="124" y="58"/>
                      <a:pt x="123" y="59"/>
                      <a:pt x="121" y="59"/>
                    </a:cubicBezTo>
                    <a:cubicBezTo>
                      <a:pt x="121" y="60"/>
                      <a:pt x="122" y="62"/>
                      <a:pt x="123" y="62"/>
                    </a:cubicBezTo>
                    <a:cubicBezTo>
                      <a:pt x="126" y="61"/>
                      <a:pt x="137" y="48"/>
                      <a:pt x="138" y="45"/>
                    </a:cubicBezTo>
                    <a:cubicBezTo>
                      <a:pt x="136" y="43"/>
                      <a:pt x="137" y="42"/>
                      <a:pt x="138" y="40"/>
                    </a:cubicBezTo>
                    <a:cubicBezTo>
                      <a:pt x="138" y="40"/>
                      <a:pt x="138" y="40"/>
                      <a:pt x="138" y="40"/>
                    </a:cubicBezTo>
                    <a:cubicBezTo>
                      <a:pt x="142" y="40"/>
                      <a:pt x="147" y="47"/>
                      <a:pt x="145" y="51"/>
                    </a:cubicBezTo>
                    <a:cubicBezTo>
                      <a:pt x="141" y="56"/>
                      <a:pt x="136" y="61"/>
                      <a:pt x="131" y="65"/>
                    </a:cubicBezTo>
                    <a:cubicBezTo>
                      <a:pt x="128" y="66"/>
                      <a:pt x="123" y="66"/>
                      <a:pt x="121" y="70"/>
                    </a:cubicBezTo>
                    <a:cubicBezTo>
                      <a:pt x="120" y="72"/>
                      <a:pt x="120" y="74"/>
                      <a:pt x="119" y="76"/>
                    </a:cubicBezTo>
                    <a:cubicBezTo>
                      <a:pt x="118" y="78"/>
                      <a:pt x="116" y="79"/>
                      <a:pt x="116" y="80"/>
                    </a:cubicBezTo>
                    <a:cubicBezTo>
                      <a:pt x="115" y="82"/>
                      <a:pt x="116" y="85"/>
                      <a:pt x="114" y="87"/>
                    </a:cubicBezTo>
                    <a:cubicBezTo>
                      <a:pt x="114" y="87"/>
                      <a:pt x="113" y="88"/>
                      <a:pt x="113" y="88"/>
                    </a:cubicBezTo>
                    <a:cubicBezTo>
                      <a:pt x="114" y="89"/>
                      <a:pt x="113" y="88"/>
                      <a:pt x="113" y="89"/>
                    </a:cubicBezTo>
                    <a:cubicBezTo>
                      <a:pt x="113" y="93"/>
                      <a:pt x="111" y="98"/>
                      <a:pt x="108" y="99"/>
                    </a:cubicBezTo>
                    <a:cubicBezTo>
                      <a:pt x="104" y="101"/>
                      <a:pt x="101" y="96"/>
                      <a:pt x="101" y="93"/>
                    </a:cubicBezTo>
                    <a:cubicBezTo>
                      <a:pt x="100" y="93"/>
                      <a:pt x="100" y="93"/>
                      <a:pt x="100" y="93"/>
                    </a:cubicBezTo>
                    <a:cubicBezTo>
                      <a:pt x="100" y="92"/>
                      <a:pt x="100" y="92"/>
                      <a:pt x="100" y="92"/>
                    </a:cubicBezTo>
                    <a:cubicBezTo>
                      <a:pt x="100" y="91"/>
                      <a:pt x="100" y="90"/>
                      <a:pt x="101" y="90"/>
                    </a:cubicBezTo>
                    <a:cubicBezTo>
                      <a:pt x="103" y="89"/>
                      <a:pt x="105" y="90"/>
                      <a:pt x="106" y="89"/>
                    </a:cubicBezTo>
                    <a:cubicBezTo>
                      <a:pt x="108" y="88"/>
                      <a:pt x="112" y="74"/>
                      <a:pt x="112" y="71"/>
                    </a:cubicBezTo>
                    <a:close/>
                    <a:moveTo>
                      <a:pt x="337" y="32"/>
                    </a:moveTo>
                    <a:cubicBezTo>
                      <a:pt x="339" y="32"/>
                      <a:pt x="339" y="32"/>
                      <a:pt x="340" y="33"/>
                    </a:cubicBezTo>
                    <a:cubicBezTo>
                      <a:pt x="340" y="34"/>
                      <a:pt x="340" y="34"/>
                      <a:pt x="340" y="35"/>
                    </a:cubicBezTo>
                    <a:cubicBezTo>
                      <a:pt x="338" y="38"/>
                      <a:pt x="333" y="38"/>
                      <a:pt x="330" y="42"/>
                    </a:cubicBezTo>
                    <a:cubicBezTo>
                      <a:pt x="329" y="42"/>
                      <a:pt x="328" y="42"/>
                      <a:pt x="326" y="42"/>
                    </a:cubicBezTo>
                    <a:cubicBezTo>
                      <a:pt x="326" y="42"/>
                      <a:pt x="326" y="42"/>
                      <a:pt x="326" y="41"/>
                    </a:cubicBezTo>
                    <a:cubicBezTo>
                      <a:pt x="326" y="41"/>
                      <a:pt x="326" y="41"/>
                      <a:pt x="326" y="40"/>
                    </a:cubicBezTo>
                    <a:cubicBezTo>
                      <a:pt x="327" y="38"/>
                      <a:pt x="335" y="34"/>
                      <a:pt x="337" y="32"/>
                    </a:cubicBezTo>
                    <a:close/>
                    <a:moveTo>
                      <a:pt x="34" y="34"/>
                    </a:moveTo>
                    <a:cubicBezTo>
                      <a:pt x="35" y="34"/>
                      <a:pt x="35" y="34"/>
                      <a:pt x="36" y="34"/>
                    </a:cubicBezTo>
                    <a:cubicBezTo>
                      <a:pt x="37" y="35"/>
                      <a:pt x="38" y="36"/>
                      <a:pt x="39" y="37"/>
                    </a:cubicBezTo>
                    <a:cubicBezTo>
                      <a:pt x="42" y="38"/>
                      <a:pt x="44" y="36"/>
                      <a:pt x="46" y="38"/>
                    </a:cubicBezTo>
                    <a:cubicBezTo>
                      <a:pt x="46" y="38"/>
                      <a:pt x="46" y="38"/>
                      <a:pt x="46" y="38"/>
                    </a:cubicBezTo>
                    <a:cubicBezTo>
                      <a:pt x="46" y="39"/>
                      <a:pt x="46" y="39"/>
                      <a:pt x="46" y="39"/>
                    </a:cubicBezTo>
                    <a:cubicBezTo>
                      <a:pt x="43" y="41"/>
                      <a:pt x="42" y="45"/>
                      <a:pt x="39" y="46"/>
                    </a:cubicBezTo>
                    <a:cubicBezTo>
                      <a:pt x="36" y="47"/>
                      <a:pt x="31" y="40"/>
                      <a:pt x="32" y="36"/>
                    </a:cubicBezTo>
                    <a:cubicBezTo>
                      <a:pt x="33" y="36"/>
                      <a:pt x="33" y="35"/>
                      <a:pt x="34" y="34"/>
                    </a:cubicBezTo>
                    <a:close/>
                    <a:moveTo>
                      <a:pt x="244" y="35"/>
                    </a:moveTo>
                    <a:cubicBezTo>
                      <a:pt x="247" y="35"/>
                      <a:pt x="248" y="36"/>
                      <a:pt x="248" y="37"/>
                    </a:cubicBezTo>
                    <a:cubicBezTo>
                      <a:pt x="248" y="38"/>
                      <a:pt x="248" y="38"/>
                      <a:pt x="248" y="39"/>
                    </a:cubicBezTo>
                    <a:cubicBezTo>
                      <a:pt x="245" y="41"/>
                      <a:pt x="229" y="43"/>
                      <a:pt x="227" y="45"/>
                    </a:cubicBezTo>
                    <a:cubicBezTo>
                      <a:pt x="228" y="47"/>
                      <a:pt x="228" y="48"/>
                      <a:pt x="229" y="50"/>
                    </a:cubicBezTo>
                    <a:cubicBezTo>
                      <a:pt x="224" y="56"/>
                      <a:pt x="214" y="58"/>
                      <a:pt x="211" y="66"/>
                    </a:cubicBezTo>
                    <a:cubicBezTo>
                      <a:pt x="212" y="66"/>
                      <a:pt x="212" y="66"/>
                      <a:pt x="212" y="66"/>
                    </a:cubicBezTo>
                    <a:cubicBezTo>
                      <a:pt x="217" y="66"/>
                      <a:pt x="220" y="64"/>
                      <a:pt x="225" y="63"/>
                    </a:cubicBezTo>
                    <a:cubicBezTo>
                      <a:pt x="225" y="63"/>
                      <a:pt x="225" y="63"/>
                      <a:pt x="225" y="63"/>
                    </a:cubicBezTo>
                    <a:cubicBezTo>
                      <a:pt x="225" y="64"/>
                      <a:pt x="225" y="64"/>
                      <a:pt x="225" y="64"/>
                    </a:cubicBezTo>
                    <a:cubicBezTo>
                      <a:pt x="221" y="67"/>
                      <a:pt x="212" y="71"/>
                      <a:pt x="205" y="72"/>
                    </a:cubicBezTo>
                    <a:cubicBezTo>
                      <a:pt x="205" y="71"/>
                      <a:pt x="204" y="71"/>
                      <a:pt x="203" y="70"/>
                    </a:cubicBezTo>
                    <a:cubicBezTo>
                      <a:pt x="203" y="69"/>
                      <a:pt x="202" y="67"/>
                      <a:pt x="203" y="66"/>
                    </a:cubicBezTo>
                    <a:cubicBezTo>
                      <a:pt x="204" y="64"/>
                      <a:pt x="207" y="64"/>
                      <a:pt x="208" y="63"/>
                    </a:cubicBezTo>
                    <a:cubicBezTo>
                      <a:pt x="211" y="60"/>
                      <a:pt x="218" y="55"/>
                      <a:pt x="220" y="51"/>
                    </a:cubicBezTo>
                    <a:cubicBezTo>
                      <a:pt x="220" y="50"/>
                      <a:pt x="220" y="50"/>
                      <a:pt x="219" y="49"/>
                    </a:cubicBezTo>
                    <a:cubicBezTo>
                      <a:pt x="217" y="48"/>
                      <a:pt x="215" y="49"/>
                      <a:pt x="213" y="49"/>
                    </a:cubicBezTo>
                    <a:cubicBezTo>
                      <a:pt x="210" y="50"/>
                      <a:pt x="208" y="48"/>
                      <a:pt x="205" y="47"/>
                    </a:cubicBezTo>
                    <a:cubicBezTo>
                      <a:pt x="205" y="46"/>
                      <a:pt x="206" y="46"/>
                      <a:pt x="206" y="45"/>
                    </a:cubicBezTo>
                    <a:cubicBezTo>
                      <a:pt x="210" y="45"/>
                      <a:pt x="214" y="43"/>
                      <a:pt x="218" y="43"/>
                    </a:cubicBezTo>
                    <a:cubicBezTo>
                      <a:pt x="219" y="43"/>
                      <a:pt x="220" y="43"/>
                      <a:pt x="221" y="43"/>
                    </a:cubicBezTo>
                    <a:cubicBezTo>
                      <a:pt x="222" y="42"/>
                      <a:pt x="223" y="41"/>
                      <a:pt x="225" y="41"/>
                    </a:cubicBezTo>
                    <a:cubicBezTo>
                      <a:pt x="225" y="41"/>
                      <a:pt x="225" y="41"/>
                      <a:pt x="226" y="41"/>
                    </a:cubicBezTo>
                    <a:cubicBezTo>
                      <a:pt x="226" y="41"/>
                      <a:pt x="226" y="41"/>
                      <a:pt x="226" y="41"/>
                    </a:cubicBezTo>
                    <a:cubicBezTo>
                      <a:pt x="230" y="38"/>
                      <a:pt x="240" y="37"/>
                      <a:pt x="244" y="35"/>
                    </a:cubicBezTo>
                    <a:close/>
                    <a:moveTo>
                      <a:pt x="353" y="38"/>
                    </a:moveTo>
                    <a:cubicBezTo>
                      <a:pt x="356" y="38"/>
                      <a:pt x="358" y="40"/>
                      <a:pt x="358" y="41"/>
                    </a:cubicBezTo>
                    <a:cubicBezTo>
                      <a:pt x="358" y="42"/>
                      <a:pt x="358" y="42"/>
                      <a:pt x="358" y="43"/>
                    </a:cubicBezTo>
                    <a:cubicBezTo>
                      <a:pt x="357" y="44"/>
                      <a:pt x="357" y="45"/>
                      <a:pt x="354" y="45"/>
                    </a:cubicBezTo>
                    <a:cubicBezTo>
                      <a:pt x="349" y="43"/>
                      <a:pt x="341" y="48"/>
                      <a:pt x="339" y="47"/>
                    </a:cubicBezTo>
                    <a:cubicBezTo>
                      <a:pt x="339" y="47"/>
                      <a:pt x="339" y="46"/>
                      <a:pt x="339" y="46"/>
                    </a:cubicBezTo>
                    <a:cubicBezTo>
                      <a:pt x="342" y="41"/>
                      <a:pt x="349" y="41"/>
                      <a:pt x="353" y="38"/>
                    </a:cubicBezTo>
                    <a:close/>
                    <a:moveTo>
                      <a:pt x="331" y="42"/>
                    </a:moveTo>
                    <a:cubicBezTo>
                      <a:pt x="333" y="42"/>
                      <a:pt x="335" y="43"/>
                      <a:pt x="334" y="44"/>
                    </a:cubicBezTo>
                    <a:cubicBezTo>
                      <a:pt x="335" y="45"/>
                      <a:pt x="335" y="47"/>
                      <a:pt x="335" y="48"/>
                    </a:cubicBezTo>
                    <a:cubicBezTo>
                      <a:pt x="334" y="51"/>
                      <a:pt x="331" y="53"/>
                      <a:pt x="329" y="53"/>
                    </a:cubicBezTo>
                    <a:cubicBezTo>
                      <a:pt x="329" y="54"/>
                      <a:pt x="329" y="55"/>
                      <a:pt x="328" y="55"/>
                    </a:cubicBezTo>
                    <a:cubicBezTo>
                      <a:pt x="328" y="55"/>
                      <a:pt x="328" y="55"/>
                      <a:pt x="327" y="55"/>
                    </a:cubicBezTo>
                    <a:cubicBezTo>
                      <a:pt x="327" y="55"/>
                      <a:pt x="327" y="55"/>
                      <a:pt x="327" y="55"/>
                    </a:cubicBezTo>
                    <a:cubicBezTo>
                      <a:pt x="327" y="51"/>
                      <a:pt x="330" y="49"/>
                      <a:pt x="331" y="46"/>
                    </a:cubicBezTo>
                    <a:cubicBezTo>
                      <a:pt x="331" y="44"/>
                      <a:pt x="331" y="44"/>
                      <a:pt x="331" y="42"/>
                    </a:cubicBezTo>
                    <a:close/>
                    <a:moveTo>
                      <a:pt x="319" y="53"/>
                    </a:moveTo>
                    <a:cubicBezTo>
                      <a:pt x="319" y="53"/>
                      <a:pt x="320" y="53"/>
                      <a:pt x="320" y="53"/>
                    </a:cubicBezTo>
                    <a:cubicBezTo>
                      <a:pt x="321" y="54"/>
                      <a:pt x="321" y="54"/>
                      <a:pt x="321" y="54"/>
                    </a:cubicBezTo>
                    <a:cubicBezTo>
                      <a:pt x="321" y="55"/>
                      <a:pt x="321" y="55"/>
                      <a:pt x="321" y="56"/>
                    </a:cubicBezTo>
                    <a:cubicBezTo>
                      <a:pt x="319" y="56"/>
                      <a:pt x="319" y="60"/>
                      <a:pt x="317" y="61"/>
                    </a:cubicBezTo>
                    <a:cubicBezTo>
                      <a:pt x="316" y="61"/>
                      <a:pt x="315" y="60"/>
                      <a:pt x="314" y="60"/>
                    </a:cubicBezTo>
                    <a:cubicBezTo>
                      <a:pt x="313" y="61"/>
                      <a:pt x="312" y="61"/>
                      <a:pt x="311" y="61"/>
                    </a:cubicBezTo>
                    <a:cubicBezTo>
                      <a:pt x="312" y="63"/>
                      <a:pt x="311" y="64"/>
                      <a:pt x="310" y="65"/>
                    </a:cubicBezTo>
                    <a:cubicBezTo>
                      <a:pt x="308" y="65"/>
                      <a:pt x="305" y="64"/>
                      <a:pt x="304" y="64"/>
                    </a:cubicBezTo>
                    <a:cubicBezTo>
                      <a:pt x="304" y="64"/>
                      <a:pt x="304" y="66"/>
                      <a:pt x="303" y="66"/>
                    </a:cubicBezTo>
                    <a:cubicBezTo>
                      <a:pt x="302" y="67"/>
                      <a:pt x="301" y="68"/>
                      <a:pt x="299" y="69"/>
                    </a:cubicBezTo>
                    <a:cubicBezTo>
                      <a:pt x="299" y="69"/>
                      <a:pt x="298" y="69"/>
                      <a:pt x="298" y="69"/>
                    </a:cubicBezTo>
                    <a:cubicBezTo>
                      <a:pt x="294" y="72"/>
                      <a:pt x="289" y="79"/>
                      <a:pt x="282" y="75"/>
                    </a:cubicBezTo>
                    <a:cubicBezTo>
                      <a:pt x="282" y="74"/>
                      <a:pt x="282" y="74"/>
                      <a:pt x="282" y="73"/>
                    </a:cubicBezTo>
                    <a:cubicBezTo>
                      <a:pt x="285" y="70"/>
                      <a:pt x="286" y="73"/>
                      <a:pt x="289" y="72"/>
                    </a:cubicBezTo>
                    <a:cubicBezTo>
                      <a:pt x="290" y="69"/>
                      <a:pt x="293" y="69"/>
                      <a:pt x="296" y="68"/>
                    </a:cubicBezTo>
                    <a:cubicBezTo>
                      <a:pt x="303" y="65"/>
                      <a:pt x="307" y="59"/>
                      <a:pt x="313" y="56"/>
                    </a:cubicBezTo>
                    <a:cubicBezTo>
                      <a:pt x="314" y="56"/>
                      <a:pt x="314" y="56"/>
                      <a:pt x="315" y="56"/>
                    </a:cubicBezTo>
                    <a:cubicBezTo>
                      <a:pt x="316" y="55"/>
                      <a:pt x="318" y="54"/>
                      <a:pt x="319" y="53"/>
                    </a:cubicBezTo>
                    <a:close/>
                    <a:moveTo>
                      <a:pt x="341" y="55"/>
                    </a:moveTo>
                    <a:cubicBezTo>
                      <a:pt x="341" y="55"/>
                      <a:pt x="342" y="55"/>
                      <a:pt x="343" y="55"/>
                    </a:cubicBezTo>
                    <a:cubicBezTo>
                      <a:pt x="343" y="55"/>
                      <a:pt x="343" y="56"/>
                      <a:pt x="344" y="56"/>
                    </a:cubicBezTo>
                    <a:cubicBezTo>
                      <a:pt x="345" y="56"/>
                      <a:pt x="345" y="56"/>
                      <a:pt x="346" y="56"/>
                    </a:cubicBezTo>
                    <a:cubicBezTo>
                      <a:pt x="346" y="58"/>
                      <a:pt x="346" y="60"/>
                      <a:pt x="346" y="63"/>
                    </a:cubicBezTo>
                    <a:cubicBezTo>
                      <a:pt x="345" y="63"/>
                      <a:pt x="345" y="64"/>
                      <a:pt x="344" y="65"/>
                    </a:cubicBezTo>
                    <a:cubicBezTo>
                      <a:pt x="344" y="67"/>
                      <a:pt x="344" y="69"/>
                      <a:pt x="344" y="71"/>
                    </a:cubicBezTo>
                    <a:cubicBezTo>
                      <a:pt x="343" y="74"/>
                      <a:pt x="341" y="72"/>
                      <a:pt x="340" y="73"/>
                    </a:cubicBezTo>
                    <a:cubicBezTo>
                      <a:pt x="338" y="73"/>
                      <a:pt x="336" y="76"/>
                      <a:pt x="334" y="76"/>
                    </a:cubicBezTo>
                    <a:cubicBezTo>
                      <a:pt x="333" y="76"/>
                      <a:pt x="332" y="76"/>
                      <a:pt x="331" y="76"/>
                    </a:cubicBezTo>
                    <a:cubicBezTo>
                      <a:pt x="329" y="77"/>
                      <a:pt x="328" y="79"/>
                      <a:pt x="326" y="79"/>
                    </a:cubicBezTo>
                    <a:cubicBezTo>
                      <a:pt x="322" y="77"/>
                      <a:pt x="320" y="72"/>
                      <a:pt x="318" y="69"/>
                    </a:cubicBezTo>
                    <a:cubicBezTo>
                      <a:pt x="317" y="67"/>
                      <a:pt x="315" y="68"/>
                      <a:pt x="314" y="67"/>
                    </a:cubicBezTo>
                    <a:cubicBezTo>
                      <a:pt x="314" y="66"/>
                      <a:pt x="314" y="66"/>
                      <a:pt x="314" y="65"/>
                    </a:cubicBezTo>
                    <a:cubicBezTo>
                      <a:pt x="324" y="65"/>
                      <a:pt x="323" y="69"/>
                      <a:pt x="328" y="74"/>
                    </a:cubicBezTo>
                    <a:cubicBezTo>
                      <a:pt x="332" y="74"/>
                      <a:pt x="337" y="71"/>
                      <a:pt x="339" y="68"/>
                    </a:cubicBezTo>
                    <a:cubicBezTo>
                      <a:pt x="339" y="67"/>
                      <a:pt x="339" y="67"/>
                      <a:pt x="338" y="66"/>
                    </a:cubicBezTo>
                    <a:cubicBezTo>
                      <a:pt x="338" y="64"/>
                      <a:pt x="339" y="62"/>
                      <a:pt x="339" y="60"/>
                    </a:cubicBezTo>
                    <a:cubicBezTo>
                      <a:pt x="338" y="60"/>
                      <a:pt x="338" y="60"/>
                      <a:pt x="337" y="60"/>
                    </a:cubicBezTo>
                    <a:cubicBezTo>
                      <a:pt x="335" y="61"/>
                      <a:pt x="334" y="63"/>
                      <a:pt x="332" y="63"/>
                    </a:cubicBezTo>
                    <a:cubicBezTo>
                      <a:pt x="332" y="63"/>
                      <a:pt x="332" y="63"/>
                      <a:pt x="332" y="63"/>
                    </a:cubicBezTo>
                    <a:cubicBezTo>
                      <a:pt x="332" y="61"/>
                      <a:pt x="332" y="60"/>
                      <a:pt x="333" y="59"/>
                    </a:cubicBezTo>
                    <a:cubicBezTo>
                      <a:pt x="335" y="58"/>
                      <a:pt x="334" y="57"/>
                      <a:pt x="336" y="56"/>
                    </a:cubicBezTo>
                    <a:cubicBezTo>
                      <a:pt x="337" y="56"/>
                      <a:pt x="339" y="55"/>
                      <a:pt x="341" y="55"/>
                    </a:cubicBezTo>
                    <a:close/>
                    <a:moveTo>
                      <a:pt x="239" y="57"/>
                    </a:moveTo>
                    <a:cubicBezTo>
                      <a:pt x="246" y="57"/>
                      <a:pt x="250" y="58"/>
                      <a:pt x="254" y="62"/>
                    </a:cubicBezTo>
                    <a:cubicBezTo>
                      <a:pt x="254" y="63"/>
                      <a:pt x="254" y="63"/>
                      <a:pt x="254" y="64"/>
                    </a:cubicBezTo>
                    <a:cubicBezTo>
                      <a:pt x="253" y="65"/>
                      <a:pt x="253" y="65"/>
                      <a:pt x="252" y="65"/>
                    </a:cubicBezTo>
                    <a:cubicBezTo>
                      <a:pt x="249" y="64"/>
                      <a:pt x="246" y="62"/>
                      <a:pt x="243" y="61"/>
                    </a:cubicBezTo>
                    <a:cubicBezTo>
                      <a:pt x="241" y="60"/>
                      <a:pt x="239" y="60"/>
                      <a:pt x="237" y="60"/>
                    </a:cubicBezTo>
                    <a:cubicBezTo>
                      <a:pt x="237" y="60"/>
                      <a:pt x="237" y="59"/>
                      <a:pt x="237" y="59"/>
                    </a:cubicBezTo>
                    <a:cubicBezTo>
                      <a:pt x="237" y="58"/>
                      <a:pt x="238" y="58"/>
                      <a:pt x="239" y="57"/>
                    </a:cubicBezTo>
                    <a:close/>
                    <a:moveTo>
                      <a:pt x="156" y="58"/>
                    </a:moveTo>
                    <a:cubicBezTo>
                      <a:pt x="161" y="58"/>
                      <a:pt x="167" y="62"/>
                      <a:pt x="165" y="67"/>
                    </a:cubicBezTo>
                    <a:cubicBezTo>
                      <a:pt x="164" y="68"/>
                      <a:pt x="164" y="68"/>
                      <a:pt x="163" y="68"/>
                    </a:cubicBezTo>
                    <a:cubicBezTo>
                      <a:pt x="161" y="69"/>
                      <a:pt x="152" y="66"/>
                      <a:pt x="151" y="64"/>
                    </a:cubicBezTo>
                    <a:cubicBezTo>
                      <a:pt x="147" y="66"/>
                      <a:pt x="143" y="65"/>
                      <a:pt x="141" y="62"/>
                    </a:cubicBezTo>
                    <a:cubicBezTo>
                      <a:pt x="141" y="62"/>
                      <a:pt x="141" y="62"/>
                      <a:pt x="141" y="61"/>
                    </a:cubicBezTo>
                    <a:cubicBezTo>
                      <a:pt x="141" y="61"/>
                      <a:pt x="142" y="60"/>
                      <a:pt x="142" y="60"/>
                    </a:cubicBezTo>
                    <a:cubicBezTo>
                      <a:pt x="144" y="60"/>
                      <a:pt x="154" y="61"/>
                      <a:pt x="155" y="59"/>
                    </a:cubicBezTo>
                    <a:cubicBezTo>
                      <a:pt x="156" y="59"/>
                      <a:pt x="156" y="59"/>
                      <a:pt x="156" y="58"/>
                    </a:cubicBezTo>
                    <a:close/>
                    <a:moveTo>
                      <a:pt x="232" y="70"/>
                    </a:moveTo>
                    <a:cubicBezTo>
                      <a:pt x="236" y="71"/>
                      <a:pt x="235" y="76"/>
                      <a:pt x="237" y="78"/>
                    </a:cubicBezTo>
                    <a:cubicBezTo>
                      <a:pt x="240" y="80"/>
                      <a:pt x="242" y="76"/>
                      <a:pt x="245" y="77"/>
                    </a:cubicBezTo>
                    <a:cubicBezTo>
                      <a:pt x="245" y="77"/>
                      <a:pt x="245" y="77"/>
                      <a:pt x="245" y="77"/>
                    </a:cubicBezTo>
                    <a:cubicBezTo>
                      <a:pt x="246" y="77"/>
                      <a:pt x="246" y="77"/>
                      <a:pt x="246" y="77"/>
                    </a:cubicBezTo>
                    <a:cubicBezTo>
                      <a:pt x="246" y="77"/>
                      <a:pt x="246" y="77"/>
                      <a:pt x="247" y="77"/>
                    </a:cubicBezTo>
                    <a:cubicBezTo>
                      <a:pt x="247" y="77"/>
                      <a:pt x="248" y="77"/>
                      <a:pt x="248" y="77"/>
                    </a:cubicBezTo>
                    <a:cubicBezTo>
                      <a:pt x="249" y="77"/>
                      <a:pt x="249" y="78"/>
                      <a:pt x="250" y="78"/>
                    </a:cubicBezTo>
                    <a:cubicBezTo>
                      <a:pt x="250" y="79"/>
                      <a:pt x="249" y="79"/>
                      <a:pt x="249" y="80"/>
                    </a:cubicBezTo>
                    <a:cubicBezTo>
                      <a:pt x="245" y="82"/>
                      <a:pt x="237" y="82"/>
                      <a:pt x="236" y="87"/>
                    </a:cubicBezTo>
                    <a:cubicBezTo>
                      <a:pt x="236" y="89"/>
                      <a:pt x="236" y="91"/>
                      <a:pt x="236" y="93"/>
                    </a:cubicBezTo>
                    <a:cubicBezTo>
                      <a:pt x="235" y="95"/>
                      <a:pt x="234" y="95"/>
                      <a:pt x="234" y="98"/>
                    </a:cubicBezTo>
                    <a:cubicBezTo>
                      <a:pt x="234" y="98"/>
                      <a:pt x="234" y="99"/>
                      <a:pt x="235" y="99"/>
                    </a:cubicBezTo>
                    <a:cubicBezTo>
                      <a:pt x="242" y="101"/>
                      <a:pt x="252" y="91"/>
                      <a:pt x="259" y="98"/>
                    </a:cubicBezTo>
                    <a:cubicBezTo>
                      <a:pt x="259" y="99"/>
                      <a:pt x="259" y="100"/>
                      <a:pt x="259" y="100"/>
                    </a:cubicBezTo>
                    <a:cubicBezTo>
                      <a:pt x="258" y="100"/>
                      <a:pt x="258" y="101"/>
                      <a:pt x="258" y="101"/>
                    </a:cubicBezTo>
                    <a:cubicBezTo>
                      <a:pt x="256" y="101"/>
                      <a:pt x="254" y="101"/>
                      <a:pt x="253" y="101"/>
                    </a:cubicBezTo>
                    <a:cubicBezTo>
                      <a:pt x="253" y="101"/>
                      <a:pt x="253" y="100"/>
                      <a:pt x="252" y="100"/>
                    </a:cubicBezTo>
                    <a:cubicBezTo>
                      <a:pt x="249" y="101"/>
                      <a:pt x="247" y="100"/>
                      <a:pt x="243" y="100"/>
                    </a:cubicBezTo>
                    <a:cubicBezTo>
                      <a:pt x="242" y="100"/>
                      <a:pt x="241" y="102"/>
                      <a:pt x="239" y="102"/>
                    </a:cubicBezTo>
                    <a:cubicBezTo>
                      <a:pt x="237" y="103"/>
                      <a:pt x="234" y="102"/>
                      <a:pt x="232" y="103"/>
                    </a:cubicBezTo>
                    <a:cubicBezTo>
                      <a:pt x="230" y="104"/>
                      <a:pt x="228" y="104"/>
                      <a:pt x="226" y="105"/>
                    </a:cubicBezTo>
                    <a:cubicBezTo>
                      <a:pt x="222" y="107"/>
                      <a:pt x="217" y="108"/>
                      <a:pt x="214" y="109"/>
                    </a:cubicBezTo>
                    <a:cubicBezTo>
                      <a:pt x="210" y="111"/>
                      <a:pt x="207" y="108"/>
                      <a:pt x="206" y="106"/>
                    </a:cubicBezTo>
                    <a:cubicBezTo>
                      <a:pt x="206" y="106"/>
                      <a:pt x="206" y="106"/>
                      <a:pt x="206" y="106"/>
                    </a:cubicBezTo>
                    <a:cubicBezTo>
                      <a:pt x="206" y="105"/>
                      <a:pt x="207" y="104"/>
                      <a:pt x="208" y="104"/>
                    </a:cubicBezTo>
                    <a:cubicBezTo>
                      <a:pt x="210" y="103"/>
                      <a:pt x="212" y="105"/>
                      <a:pt x="214" y="105"/>
                    </a:cubicBezTo>
                    <a:cubicBezTo>
                      <a:pt x="219" y="104"/>
                      <a:pt x="225" y="102"/>
                      <a:pt x="228" y="100"/>
                    </a:cubicBezTo>
                    <a:cubicBezTo>
                      <a:pt x="229" y="98"/>
                      <a:pt x="229" y="91"/>
                      <a:pt x="228" y="89"/>
                    </a:cubicBezTo>
                    <a:cubicBezTo>
                      <a:pt x="224" y="87"/>
                      <a:pt x="217" y="91"/>
                      <a:pt x="213" y="88"/>
                    </a:cubicBezTo>
                    <a:cubicBezTo>
                      <a:pt x="213" y="87"/>
                      <a:pt x="213" y="87"/>
                      <a:pt x="213" y="86"/>
                    </a:cubicBezTo>
                    <a:cubicBezTo>
                      <a:pt x="218" y="85"/>
                      <a:pt x="227" y="84"/>
                      <a:pt x="229" y="81"/>
                    </a:cubicBezTo>
                    <a:cubicBezTo>
                      <a:pt x="231" y="77"/>
                      <a:pt x="229" y="73"/>
                      <a:pt x="232" y="70"/>
                    </a:cubicBezTo>
                    <a:close/>
                    <a:moveTo>
                      <a:pt x="137" y="73"/>
                    </a:moveTo>
                    <a:cubicBezTo>
                      <a:pt x="142" y="73"/>
                      <a:pt x="147" y="75"/>
                      <a:pt x="148" y="79"/>
                    </a:cubicBezTo>
                    <a:cubicBezTo>
                      <a:pt x="148" y="82"/>
                      <a:pt x="140" y="89"/>
                      <a:pt x="137" y="88"/>
                    </a:cubicBezTo>
                    <a:cubicBezTo>
                      <a:pt x="134" y="87"/>
                      <a:pt x="139" y="83"/>
                      <a:pt x="139" y="81"/>
                    </a:cubicBezTo>
                    <a:cubicBezTo>
                      <a:pt x="139" y="79"/>
                      <a:pt x="137" y="78"/>
                      <a:pt x="136" y="76"/>
                    </a:cubicBezTo>
                    <a:cubicBezTo>
                      <a:pt x="135" y="75"/>
                      <a:pt x="135" y="74"/>
                      <a:pt x="136" y="73"/>
                    </a:cubicBezTo>
                    <a:cubicBezTo>
                      <a:pt x="136" y="73"/>
                      <a:pt x="137" y="73"/>
                      <a:pt x="137" y="73"/>
                    </a:cubicBezTo>
                    <a:close/>
                    <a:moveTo>
                      <a:pt x="131" y="93"/>
                    </a:moveTo>
                    <a:cubicBezTo>
                      <a:pt x="132" y="93"/>
                      <a:pt x="132" y="94"/>
                      <a:pt x="133" y="94"/>
                    </a:cubicBezTo>
                    <a:cubicBezTo>
                      <a:pt x="134" y="95"/>
                      <a:pt x="135" y="97"/>
                      <a:pt x="136" y="98"/>
                    </a:cubicBezTo>
                    <a:cubicBezTo>
                      <a:pt x="137" y="100"/>
                      <a:pt x="143" y="101"/>
                      <a:pt x="141" y="105"/>
                    </a:cubicBezTo>
                    <a:cubicBezTo>
                      <a:pt x="140" y="106"/>
                      <a:pt x="140" y="107"/>
                      <a:pt x="139" y="108"/>
                    </a:cubicBezTo>
                    <a:cubicBezTo>
                      <a:pt x="137" y="108"/>
                      <a:pt x="135" y="109"/>
                      <a:pt x="134" y="108"/>
                    </a:cubicBezTo>
                    <a:cubicBezTo>
                      <a:pt x="132" y="107"/>
                      <a:pt x="133" y="106"/>
                      <a:pt x="133" y="104"/>
                    </a:cubicBezTo>
                    <a:cubicBezTo>
                      <a:pt x="131" y="101"/>
                      <a:pt x="127" y="97"/>
                      <a:pt x="131" y="9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a:spLocks noEditPoints="1"/>
              </p:cNvSpPr>
              <p:nvPr/>
            </p:nvSpPr>
            <p:spPr bwMode="auto">
              <a:xfrm>
                <a:off x="1816381" y="3061041"/>
                <a:ext cx="1801192" cy="1803037"/>
              </a:xfrm>
              <a:custGeom>
                <a:avLst/>
                <a:gdLst>
                  <a:gd name="T0" fmla="*/ 298 w 597"/>
                  <a:gd name="T1" fmla="*/ 593 h 597"/>
                  <a:gd name="T2" fmla="*/ 593 w 597"/>
                  <a:gd name="T3" fmla="*/ 299 h 597"/>
                  <a:gd name="T4" fmla="*/ 298 w 597"/>
                  <a:gd name="T5" fmla="*/ 4 h 597"/>
                  <a:gd name="T6" fmla="*/ 4 w 597"/>
                  <a:gd name="T7" fmla="*/ 299 h 597"/>
                  <a:gd name="T8" fmla="*/ 298 w 597"/>
                  <a:gd name="T9" fmla="*/ 593 h 597"/>
                  <a:gd name="T10" fmla="*/ 298 w 597"/>
                  <a:gd name="T11" fmla="*/ 597 h 597"/>
                  <a:gd name="T12" fmla="*/ 0 w 597"/>
                  <a:gd name="T13" fmla="*/ 299 h 597"/>
                  <a:gd name="T14" fmla="*/ 298 w 597"/>
                  <a:gd name="T15" fmla="*/ 0 h 597"/>
                  <a:gd name="T16" fmla="*/ 597 w 597"/>
                  <a:gd name="T17" fmla="*/ 299 h 597"/>
                  <a:gd name="T18" fmla="*/ 298 w 597"/>
                  <a:gd name="T1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298" y="593"/>
                    </a:moveTo>
                    <a:cubicBezTo>
                      <a:pt x="460" y="593"/>
                      <a:pt x="593" y="461"/>
                      <a:pt x="593" y="299"/>
                    </a:cubicBezTo>
                    <a:cubicBezTo>
                      <a:pt x="593" y="137"/>
                      <a:pt x="460" y="4"/>
                      <a:pt x="298" y="4"/>
                    </a:cubicBezTo>
                    <a:cubicBezTo>
                      <a:pt x="136" y="4"/>
                      <a:pt x="4" y="137"/>
                      <a:pt x="4" y="299"/>
                    </a:cubicBezTo>
                    <a:cubicBezTo>
                      <a:pt x="4" y="461"/>
                      <a:pt x="136" y="593"/>
                      <a:pt x="298" y="593"/>
                    </a:cubicBezTo>
                    <a:close/>
                    <a:moveTo>
                      <a:pt x="298" y="597"/>
                    </a:moveTo>
                    <a:cubicBezTo>
                      <a:pt x="134" y="597"/>
                      <a:pt x="0" y="463"/>
                      <a:pt x="0" y="299"/>
                    </a:cubicBezTo>
                    <a:cubicBezTo>
                      <a:pt x="0" y="134"/>
                      <a:pt x="134" y="0"/>
                      <a:pt x="298" y="0"/>
                    </a:cubicBezTo>
                    <a:cubicBezTo>
                      <a:pt x="463" y="0"/>
                      <a:pt x="597" y="134"/>
                      <a:pt x="597" y="299"/>
                    </a:cubicBezTo>
                    <a:cubicBezTo>
                      <a:pt x="597" y="463"/>
                      <a:pt x="463" y="597"/>
                      <a:pt x="298" y="59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1587541" y="2834047"/>
                <a:ext cx="2251489" cy="1587116"/>
              </a:xfrm>
              <a:custGeom>
                <a:avLst/>
                <a:gdLst>
                  <a:gd name="T0" fmla="*/ 46 w 747"/>
                  <a:gd name="T1" fmla="*/ 499 h 525"/>
                  <a:gd name="T2" fmla="*/ 81 w 747"/>
                  <a:gd name="T3" fmla="*/ 503 h 525"/>
                  <a:gd name="T4" fmla="*/ 56 w 747"/>
                  <a:gd name="T5" fmla="*/ 491 h 525"/>
                  <a:gd name="T6" fmla="*/ 21 w 747"/>
                  <a:gd name="T7" fmla="*/ 498 h 525"/>
                  <a:gd name="T8" fmla="*/ 4 w 747"/>
                  <a:gd name="T9" fmla="*/ 433 h 525"/>
                  <a:gd name="T10" fmla="*/ 4 w 747"/>
                  <a:gd name="T11" fmla="*/ 337 h 525"/>
                  <a:gd name="T12" fmla="*/ 54 w 747"/>
                  <a:gd name="T13" fmla="*/ 349 h 525"/>
                  <a:gd name="T14" fmla="*/ 3 w 747"/>
                  <a:gd name="T15" fmla="*/ 351 h 525"/>
                  <a:gd name="T16" fmla="*/ 44 w 747"/>
                  <a:gd name="T17" fmla="*/ 334 h 525"/>
                  <a:gd name="T18" fmla="*/ 26 w 747"/>
                  <a:gd name="T19" fmla="*/ 251 h 525"/>
                  <a:gd name="T20" fmla="*/ 62 w 747"/>
                  <a:gd name="T21" fmla="*/ 288 h 525"/>
                  <a:gd name="T22" fmla="*/ 23 w 747"/>
                  <a:gd name="T23" fmla="*/ 245 h 525"/>
                  <a:gd name="T24" fmla="*/ 65 w 747"/>
                  <a:gd name="T25" fmla="*/ 168 h 525"/>
                  <a:gd name="T26" fmla="*/ 108 w 747"/>
                  <a:gd name="T27" fmla="*/ 192 h 525"/>
                  <a:gd name="T28" fmla="*/ 88 w 747"/>
                  <a:gd name="T29" fmla="*/ 223 h 525"/>
                  <a:gd name="T30" fmla="*/ 44 w 747"/>
                  <a:gd name="T31" fmla="*/ 209 h 525"/>
                  <a:gd name="T32" fmla="*/ 52 w 747"/>
                  <a:gd name="T33" fmla="*/ 205 h 525"/>
                  <a:gd name="T34" fmla="*/ 126 w 747"/>
                  <a:gd name="T35" fmla="*/ 136 h 525"/>
                  <a:gd name="T36" fmla="*/ 142 w 747"/>
                  <a:gd name="T37" fmla="*/ 143 h 525"/>
                  <a:gd name="T38" fmla="*/ 94 w 747"/>
                  <a:gd name="T39" fmla="*/ 142 h 525"/>
                  <a:gd name="T40" fmla="*/ 104 w 747"/>
                  <a:gd name="T41" fmla="*/ 122 h 525"/>
                  <a:gd name="T42" fmla="*/ 165 w 747"/>
                  <a:gd name="T43" fmla="*/ 125 h 525"/>
                  <a:gd name="T44" fmla="*/ 193 w 747"/>
                  <a:gd name="T45" fmla="*/ 106 h 525"/>
                  <a:gd name="T46" fmla="*/ 246 w 747"/>
                  <a:gd name="T47" fmla="*/ 41 h 525"/>
                  <a:gd name="T48" fmla="*/ 254 w 747"/>
                  <a:gd name="T49" fmla="*/ 54 h 525"/>
                  <a:gd name="T50" fmla="*/ 226 w 747"/>
                  <a:gd name="T51" fmla="*/ 70 h 525"/>
                  <a:gd name="T52" fmla="*/ 226 w 747"/>
                  <a:gd name="T53" fmla="*/ 57 h 525"/>
                  <a:gd name="T54" fmla="*/ 318 w 747"/>
                  <a:gd name="T55" fmla="*/ 4 h 525"/>
                  <a:gd name="T56" fmla="*/ 319 w 747"/>
                  <a:gd name="T57" fmla="*/ 55 h 525"/>
                  <a:gd name="T58" fmla="*/ 281 w 747"/>
                  <a:gd name="T59" fmla="*/ 19 h 525"/>
                  <a:gd name="T60" fmla="*/ 439 w 747"/>
                  <a:gd name="T61" fmla="*/ 10 h 525"/>
                  <a:gd name="T62" fmla="*/ 398 w 747"/>
                  <a:gd name="T63" fmla="*/ 3 h 525"/>
                  <a:gd name="T64" fmla="*/ 402 w 747"/>
                  <a:gd name="T65" fmla="*/ 39 h 525"/>
                  <a:gd name="T66" fmla="*/ 428 w 747"/>
                  <a:gd name="T67" fmla="*/ 6 h 525"/>
                  <a:gd name="T68" fmla="*/ 529 w 747"/>
                  <a:gd name="T69" fmla="*/ 36 h 525"/>
                  <a:gd name="T70" fmla="*/ 478 w 747"/>
                  <a:gd name="T71" fmla="*/ 66 h 525"/>
                  <a:gd name="T72" fmla="*/ 478 w 747"/>
                  <a:gd name="T73" fmla="*/ 14 h 525"/>
                  <a:gd name="T74" fmla="*/ 559 w 747"/>
                  <a:gd name="T75" fmla="*/ 55 h 525"/>
                  <a:gd name="T76" fmla="*/ 546 w 747"/>
                  <a:gd name="T77" fmla="*/ 91 h 525"/>
                  <a:gd name="T78" fmla="*/ 586 w 747"/>
                  <a:gd name="T79" fmla="*/ 133 h 525"/>
                  <a:gd name="T80" fmla="*/ 607 w 747"/>
                  <a:gd name="T81" fmla="*/ 96 h 525"/>
                  <a:gd name="T82" fmla="*/ 653 w 747"/>
                  <a:gd name="T83" fmla="*/ 162 h 525"/>
                  <a:gd name="T84" fmla="*/ 651 w 747"/>
                  <a:gd name="T85" fmla="*/ 164 h 525"/>
                  <a:gd name="T86" fmla="*/ 644 w 747"/>
                  <a:gd name="T87" fmla="*/ 199 h 525"/>
                  <a:gd name="T88" fmla="*/ 662 w 747"/>
                  <a:gd name="T89" fmla="*/ 138 h 525"/>
                  <a:gd name="T90" fmla="*/ 674 w 747"/>
                  <a:gd name="T91" fmla="*/ 256 h 525"/>
                  <a:gd name="T92" fmla="*/ 659 w 747"/>
                  <a:gd name="T93" fmla="*/ 222 h 525"/>
                  <a:gd name="T94" fmla="*/ 713 w 747"/>
                  <a:gd name="T95" fmla="*/ 218 h 525"/>
                  <a:gd name="T96" fmla="*/ 689 w 747"/>
                  <a:gd name="T97" fmla="*/ 224 h 525"/>
                  <a:gd name="T98" fmla="*/ 726 w 747"/>
                  <a:gd name="T99" fmla="*/ 313 h 525"/>
                  <a:gd name="T100" fmla="*/ 711 w 747"/>
                  <a:gd name="T101" fmla="*/ 319 h 525"/>
                  <a:gd name="T102" fmla="*/ 702 w 747"/>
                  <a:gd name="T103" fmla="*/ 288 h 525"/>
                  <a:gd name="T104" fmla="*/ 714 w 747"/>
                  <a:gd name="T105" fmla="*/ 290 h 525"/>
                  <a:gd name="T106" fmla="*/ 697 w 747"/>
                  <a:gd name="T107" fmla="*/ 371 h 525"/>
                  <a:gd name="T108" fmla="*/ 745 w 747"/>
                  <a:gd name="T109" fmla="*/ 350 h 525"/>
                  <a:gd name="T110" fmla="*/ 698 w 747"/>
                  <a:gd name="T111" fmla="*/ 366 h 525"/>
                  <a:gd name="T112" fmla="*/ 702 w 747"/>
                  <a:gd name="T113" fmla="*/ 420 h 525"/>
                  <a:gd name="T114" fmla="*/ 742 w 747"/>
                  <a:gd name="T115" fmla="*/ 418 h 525"/>
                  <a:gd name="T116" fmla="*/ 716 w 747"/>
                  <a:gd name="T117" fmla="*/ 524 h 525"/>
                  <a:gd name="T118" fmla="*/ 674 w 747"/>
                  <a:gd name="T119" fmla="*/ 494 h 525"/>
                  <a:gd name="T120" fmla="*/ 732 w 747"/>
                  <a:gd name="T121" fmla="*/ 473 h 525"/>
                  <a:gd name="T122" fmla="*/ 716 w 747"/>
                  <a:gd name="T123" fmla="*/ 51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525">
                    <a:moveTo>
                      <a:pt x="21" y="496"/>
                    </a:moveTo>
                    <a:cubicBezTo>
                      <a:pt x="37" y="490"/>
                      <a:pt x="37" y="490"/>
                      <a:pt x="37" y="490"/>
                    </a:cubicBezTo>
                    <a:cubicBezTo>
                      <a:pt x="38" y="491"/>
                      <a:pt x="38" y="491"/>
                      <a:pt x="38" y="491"/>
                    </a:cubicBezTo>
                    <a:cubicBezTo>
                      <a:pt x="35" y="493"/>
                      <a:pt x="32" y="495"/>
                      <a:pt x="31" y="496"/>
                    </a:cubicBezTo>
                    <a:cubicBezTo>
                      <a:pt x="30" y="498"/>
                      <a:pt x="29" y="500"/>
                      <a:pt x="28" y="503"/>
                    </a:cubicBezTo>
                    <a:cubicBezTo>
                      <a:pt x="28" y="505"/>
                      <a:pt x="28" y="508"/>
                      <a:pt x="29" y="510"/>
                    </a:cubicBezTo>
                    <a:cubicBezTo>
                      <a:pt x="30" y="512"/>
                      <a:pt x="32" y="514"/>
                      <a:pt x="34" y="515"/>
                    </a:cubicBezTo>
                    <a:cubicBezTo>
                      <a:pt x="36" y="516"/>
                      <a:pt x="38" y="516"/>
                      <a:pt x="40" y="515"/>
                    </a:cubicBezTo>
                    <a:cubicBezTo>
                      <a:pt x="41" y="515"/>
                      <a:pt x="42" y="513"/>
                      <a:pt x="43" y="512"/>
                    </a:cubicBezTo>
                    <a:cubicBezTo>
                      <a:pt x="44" y="510"/>
                      <a:pt x="45" y="506"/>
                      <a:pt x="46" y="499"/>
                    </a:cubicBezTo>
                    <a:cubicBezTo>
                      <a:pt x="47" y="494"/>
                      <a:pt x="47" y="490"/>
                      <a:pt x="48" y="488"/>
                    </a:cubicBezTo>
                    <a:cubicBezTo>
                      <a:pt x="48" y="486"/>
                      <a:pt x="49" y="484"/>
                      <a:pt x="51" y="482"/>
                    </a:cubicBezTo>
                    <a:cubicBezTo>
                      <a:pt x="52" y="481"/>
                      <a:pt x="54" y="479"/>
                      <a:pt x="56" y="479"/>
                    </a:cubicBezTo>
                    <a:cubicBezTo>
                      <a:pt x="59" y="477"/>
                      <a:pt x="63" y="477"/>
                      <a:pt x="67" y="479"/>
                    </a:cubicBezTo>
                    <a:cubicBezTo>
                      <a:pt x="70" y="481"/>
                      <a:pt x="73" y="484"/>
                      <a:pt x="75" y="488"/>
                    </a:cubicBezTo>
                    <a:cubicBezTo>
                      <a:pt x="75" y="490"/>
                      <a:pt x="76" y="491"/>
                      <a:pt x="76" y="492"/>
                    </a:cubicBezTo>
                    <a:cubicBezTo>
                      <a:pt x="76" y="493"/>
                      <a:pt x="76" y="495"/>
                      <a:pt x="77" y="497"/>
                    </a:cubicBezTo>
                    <a:cubicBezTo>
                      <a:pt x="77" y="500"/>
                      <a:pt x="77" y="501"/>
                      <a:pt x="77" y="502"/>
                    </a:cubicBezTo>
                    <a:cubicBezTo>
                      <a:pt x="77" y="503"/>
                      <a:pt x="78" y="503"/>
                      <a:pt x="78" y="503"/>
                    </a:cubicBezTo>
                    <a:cubicBezTo>
                      <a:pt x="79" y="503"/>
                      <a:pt x="80" y="503"/>
                      <a:pt x="81" y="503"/>
                    </a:cubicBezTo>
                    <a:cubicBezTo>
                      <a:pt x="81" y="504"/>
                      <a:pt x="81" y="504"/>
                      <a:pt x="81" y="504"/>
                    </a:cubicBezTo>
                    <a:cubicBezTo>
                      <a:pt x="65" y="511"/>
                      <a:pt x="65" y="511"/>
                      <a:pt x="65" y="511"/>
                    </a:cubicBezTo>
                    <a:cubicBezTo>
                      <a:pt x="65" y="510"/>
                      <a:pt x="65" y="510"/>
                      <a:pt x="65" y="510"/>
                    </a:cubicBezTo>
                    <a:cubicBezTo>
                      <a:pt x="68" y="508"/>
                      <a:pt x="70" y="506"/>
                      <a:pt x="71" y="504"/>
                    </a:cubicBezTo>
                    <a:cubicBezTo>
                      <a:pt x="72" y="502"/>
                      <a:pt x="73" y="500"/>
                      <a:pt x="74" y="498"/>
                    </a:cubicBezTo>
                    <a:cubicBezTo>
                      <a:pt x="74" y="495"/>
                      <a:pt x="73" y="493"/>
                      <a:pt x="72" y="490"/>
                    </a:cubicBezTo>
                    <a:cubicBezTo>
                      <a:pt x="71" y="487"/>
                      <a:pt x="70" y="485"/>
                      <a:pt x="67" y="484"/>
                    </a:cubicBezTo>
                    <a:cubicBezTo>
                      <a:pt x="65" y="483"/>
                      <a:pt x="63" y="483"/>
                      <a:pt x="61" y="484"/>
                    </a:cubicBezTo>
                    <a:cubicBezTo>
                      <a:pt x="60" y="484"/>
                      <a:pt x="59" y="485"/>
                      <a:pt x="58" y="486"/>
                    </a:cubicBezTo>
                    <a:cubicBezTo>
                      <a:pt x="57" y="487"/>
                      <a:pt x="56" y="489"/>
                      <a:pt x="56" y="491"/>
                    </a:cubicBezTo>
                    <a:cubicBezTo>
                      <a:pt x="55" y="492"/>
                      <a:pt x="55" y="495"/>
                      <a:pt x="54" y="500"/>
                    </a:cubicBezTo>
                    <a:cubicBezTo>
                      <a:pt x="54" y="505"/>
                      <a:pt x="53" y="508"/>
                      <a:pt x="52" y="511"/>
                    </a:cubicBezTo>
                    <a:cubicBezTo>
                      <a:pt x="52" y="513"/>
                      <a:pt x="51" y="515"/>
                      <a:pt x="49" y="516"/>
                    </a:cubicBezTo>
                    <a:cubicBezTo>
                      <a:pt x="48" y="518"/>
                      <a:pt x="47" y="519"/>
                      <a:pt x="45" y="520"/>
                    </a:cubicBezTo>
                    <a:cubicBezTo>
                      <a:pt x="41" y="521"/>
                      <a:pt x="38" y="521"/>
                      <a:pt x="34" y="519"/>
                    </a:cubicBezTo>
                    <a:cubicBezTo>
                      <a:pt x="31" y="518"/>
                      <a:pt x="28" y="515"/>
                      <a:pt x="27" y="511"/>
                    </a:cubicBezTo>
                    <a:cubicBezTo>
                      <a:pt x="26" y="508"/>
                      <a:pt x="25" y="505"/>
                      <a:pt x="25" y="502"/>
                    </a:cubicBezTo>
                    <a:cubicBezTo>
                      <a:pt x="25" y="501"/>
                      <a:pt x="25" y="500"/>
                      <a:pt x="25" y="499"/>
                    </a:cubicBezTo>
                    <a:cubicBezTo>
                      <a:pt x="25" y="498"/>
                      <a:pt x="24" y="498"/>
                      <a:pt x="24" y="498"/>
                    </a:cubicBezTo>
                    <a:cubicBezTo>
                      <a:pt x="23" y="498"/>
                      <a:pt x="22" y="498"/>
                      <a:pt x="21" y="498"/>
                    </a:cubicBezTo>
                    <a:cubicBezTo>
                      <a:pt x="21" y="496"/>
                      <a:pt x="21" y="496"/>
                      <a:pt x="21" y="496"/>
                    </a:cubicBezTo>
                    <a:close/>
                    <a:moveTo>
                      <a:pt x="4" y="433"/>
                    </a:moveTo>
                    <a:cubicBezTo>
                      <a:pt x="3" y="426"/>
                      <a:pt x="5" y="420"/>
                      <a:pt x="9" y="414"/>
                    </a:cubicBezTo>
                    <a:cubicBezTo>
                      <a:pt x="13" y="409"/>
                      <a:pt x="19" y="405"/>
                      <a:pt x="26" y="404"/>
                    </a:cubicBezTo>
                    <a:cubicBezTo>
                      <a:pt x="34" y="403"/>
                      <a:pt x="40" y="404"/>
                      <a:pt x="46" y="408"/>
                    </a:cubicBezTo>
                    <a:cubicBezTo>
                      <a:pt x="52" y="412"/>
                      <a:pt x="56" y="417"/>
                      <a:pt x="57" y="424"/>
                    </a:cubicBezTo>
                    <a:cubicBezTo>
                      <a:pt x="58" y="431"/>
                      <a:pt x="57" y="437"/>
                      <a:pt x="53" y="443"/>
                    </a:cubicBezTo>
                    <a:cubicBezTo>
                      <a:pt x="49" y="448"/>
                      <a:pt x="43" y="452"/>
                      <a:pt x="35" y="453"/>
                    </a:cubicBezTo>
                    <a:cubicBezTo>
                      <a:pt x="27" y="454"/>
                      <a:pt x="20" y="453"/>
                      <a:pt x="14" y="448"/>
                    </a:cubicBezTo>
                    <a:cubicBezTo>
                      <a:pt x="9" y="444"/>
                      <a:pt x="6" y="439"/>
                      <a:pt x="4" y="433"/>
                    </a:cubicBezTo>
                    <a:close/>
                    <a:moveTo>
                      <a:pt x="7" y="433"/>
                    </a:moveTo>
                    <a:cubicBezTo>
                      <a:pt x="8" y="437"/>
                      <a:pt x="10" y="441"/>
                      <a:pt x="14" y="443"/>
                    </a:cubicBezTo>
                    <a:cubicBezTo>
                      <a:pt x="19" y="445"/>
                      <a:pt x="25" y="446"/>
                      <a:pt x="33" y="445"/>
                    </a:cubicBezTo>
                    <a:cubicBezTo>
                      <a:pt x="41" y="443"/>
                      <a:pt x="47" y="440"/>
                      <a:pt x="51" y="436"/>
                    </a:cubicBezTo>
                    <a:cubicBezTo>
                      <a:pt x="54" y="433"/>
                      <a:pt x="55" y="429"/>
                      <a:pt x="54" y="424"/>
                    </a:cubicBezTo>
                    <a:cubicBezTo>
                      <a:pt x="54" y="420"/>
                      <a:pt x="51" y="416"/>
                      <a:pt x="47" y="414"/>
                    </a:cubicBezTo>
                    <a:cubicBezTo>
                      <a:pt x="43" y="411"/>
                      <a:pt x="37" y="411"/>
                      <a:pt x="29" y="412"/>
                    </a:cubicBezTo>
                    <a:cubicBezTo>
                      <a:pt x="20" y="414"/>
                      <a:pt x="14" y="417"/>
                      <a:pt x="10" y="421"/>
                    </a:cubicBezTo>
                    <a:cubicBezTo>
                      <a:pt x="7" y="424"/>
                      <a:pt x="6" y="428"/>
                      <a:pt x="7" y="433"/>
                    </a:cubicBezTo>
                    <a:close/>
                    <a:moveTo>
                      <a:pt x="4" y="337"/>
                    </a:moveTo>
                    <a:cubicBezTo>
                      <a:pt x="3" y="337"/>
                      <a:pt x="3" y="337"/>
                      <a:pt x="3" y="337"/>
                    </a:cubicBezTo>
                    <a:cubicBezTo>
                      <a:pt x="4" y="319"/>
                      <a:pt x="4" y="319"/>
                      <a:pt x="4" y="319"/>
                    </a:cubicBezTo>
                    <a:cubicBezTo>
                      <a:pt x="5" y="319"/>
                      <a:pt x="5" y="319"/>
                      <a:pt x="5" y="319"/>
                    </a:cubicBezTo>
                    <a:cubicBezTo>
                      <a:pt x="5" y="321"/>
                      <a:pt x="5" y="321"/>
                      <a:pt x="5" y="321"/>
                    </a:cubicBezTo>
                    <a:cubicBezTo>
                      <a:pt x="5" y="323"/>
                      <a:pt x="6" y="324"/>
                      <a:pt x="7" y="325"/>
                    </a:cubicBezTo>
                    <a:cubicBezTo>
                      <a:pt x="8" y="326"/>
                      <a:pt x="10" y="326"/>
                      <a:pt x="13" y="327"/>
                    </a:cubicBezTo>
                    <a:cubicBezTo>
                      <a:pt x="33" y="328"/>
                      <a:pt x="33" y="328"/>
                      <a:pt x="33" y="328"/>
                    </a:cubicBezTo>
                    <a:cubicBezTo>
                      <a:pt x="38" y="328"/>
                      <a:pt x="42" y="329"/>
                      <a:pt x="45" y="330"/>
                    </a:cubicBezTo>
                    <a:cubicBezTo>
                      <a:pt x="48" y="332"/>
                      <a:pt x="50" y="334"/>
                      <a:pt x="52" y="337"/>
                    </a:cubicBezTo>
                    <a:cubicBezTo>
                      <a:pt x="54" y="340"/>
                      <a:pt x="54" y="344"/>
                      <a:pt x="54" y="349"/>
                    </a:cubicBezTo>
                    <a:cubicBezTo>
                      <a:pt x="54" y="355"/>
                      <a:pt x="52" y="359"/>
                      <a:pt x="50" y="361"/>
                    </a:cubicBezTo>
                    <a:cubicBezTo>
                      <a:pt x="48" y="364"/>
                      <a:pt x="45" y="366"/>
                      <a:pt x="42" y="367"/>
                    </a:cubicBezTo>
                    <a:cubicBezTo>
                      <a:pt x="40" y="368"/>
                      <a:pt x="36" y="368"/>
                      <a:pt x="30" y="367"/>
                    </a:cubicBezTo>
                    <a:cubicBezTo>
                      <a:pt x="10" y="366"/>
                      <a:pt x="10" y="366"/>
                      <a:pt x="10" y="366"/>
                    </a:cubicBezTo>
                    <a:cubicBezTo>
                      <a:pt x="7" y="366"/>
                      <a:pt x="5" y="366"/>
                      <a:pt x="4" y="367"/>
                    </a:cubicBezTo>
                    <a:cubicBezTo>
                      <a:pt x="2" y="368"/>
                      <a:pt x="2" y="369"/>
                      <a:pt x="2" y="371"/>
                    </a:cubicBezTo>
                    <a:cubicBezTo>
                      <a:pt x="2" y="373"/>
                      <a:pt x="2" y="373"/>
                      <a:pt x="2" y="373"/>
                    </a:cubicBezTo>
                    <a:cubicBezTo>
                      <a:pt x="0" y="373"/>
                      <a:pt x="0" y="373"/>
                      <a:pt x="0" y="373"/>
                    </a:cubicBezTo>
                    <a:cubicBezTo>
                      <a:pt x="2" y="351"/>
                      <a:pt x="2" y="351"/>
                      <a:pt x="2" y="351"/>
                    </a:cubicBezTo>
                    <a:cubicBezTo>
                      <a:pt x="3" y="351"/>
                      <a:pt x="3" y="351"/>
                      <a:pt x="3" y="351"/>
                    </a:cubicBezTo>
                    <a:cubicBezTo>
                      <a:pt x="3" y="353"/>
                      <a:pt x="3" y="353"/>
                      <a:pt x="3" y="353"/>
                    </a:cubicBezTo>
                    <a:cubicBezTo>
                      <a:pt x="3" y="355"/>
                      <a:pt x="3" y="356"/>
                      <a:pt x="5" y="357"/>
                    </a:cubicBezTo>
                    <a:cubicBezTo>
                      <a:pt x="6" y="358"/>
                      <a:pt x="7" y="359"/>
                      <a:pt x="10" y="359"/>
                    </a:cubicBezTo>
                    <a:cubicBezTo>
                      <a:pt x="32" y="360"/>
                      <a:pt x="32" y="360"/>
                      <a:pt x="32" y="360"/>
                    </a:cubicBezTo>
                    <a:cubicBezTo>
                      <a:pt x="34" y="360"/>
                      <a:pt x="37" y="360"/>
                      <a:pt x="39" y="360"/>
                    </a:cubicBezTo>
                    <a:cubicBezTo>
                      <a:pt x="42" y="360"/>
                      <a:pt x="44" y="360"/>
                      <a:pt x="45" y="359"/>
                    </a:cubicBezTo>
                    <a:cubicBezTo>
                      <a:pt x="47" y="358"/>
                      <a:pt x="48" y="357"/>
                      <a:pt x="49" y="355"/>
                    </a:cubicBezTo>
                    <a:cubicBezTo>
                      <a:pt x="50" y="353"/>
                      <a:pt x="51" y="351"/>
                      <a:pt x="51" y="348"/>
                    </a:cubicBezTo>
                    <a:cubicBezTo>
                      <a:pt x="51" y="345"/>
                      <a:pt x="51" y="342"/>
                      <a:pt x="49" y="339"/>
                    </a:cubicBezTo>
                    <a:cubicBezTo>
                      <a:pt x="48" y="337"/>
                      <a:pt x="46" y="335"/>
                      <a:pt x="44" y="334"/>
                    </a:cubicBezTo>
                    <a:cubicBezTo>
                      <a:pt x="42" y="332"/>
                      <a:pt x="38" y="332"/>
                      <a:pt x="33" y="331"/>
                    </a:cubicBezTo>
                    <a:cubicBezTo>
                      <a:pt x="12" y="330"/>
                      <a:pt x="12" y="330"/>
                      <a:pt x="12" y="330"/>
                    </a:cubicBezTo>
                    <a:cubicBezTo>
                      <a:pt x="9" y="330"/>
                      <a:pt x="7" y="330"/>
                      <a:pt x="6" y="331"/>
                    </a:cubicBezTo>
                    <a:cubicBezTo>
                      <a:pt x="5" y="331"/>
                      <a:pt x="4" y="333"/>
                      <a:pt x="4" y="335"/>
                    </a:cubicBezTo>
                    <a:cubicBezTo>
                      <a:pt x="4" y="337"/>
                      <a:pt x="4" y="337"/>
                      <a:pt x="4" y="337"/>
                    </a:cubicBezTo>
                    <a:close/>
                    <a:moveTo>
                      <a:pt x="23" y="245"/>
                    </a:moveTo>
                    <a:cubicBezTo>
                      <a:pt x="35" y="248"/>
                      <a:pt x="35" y="248"/>
                      <a:pt x="35" y="248"/>
                    </a:cubicBezTo>
                    <a:cubicBezTo>
                      <a:pt x="34" y="250"/>
                      <a:pt x="34" y="250"/>
                      <a:pt x="34" y="250"/>
                    </a:cubicBezTo>
                    <a:cubicBezTo>
                      <a:pt x="32" y="249"/>
                      <a:pt x="31" y="249"/>
                      <a:pt x="30" y="249"/>
                    </a:cubicBezTo>
                    <a:cubicBezTo>
                      <a:pt x="28" y="250"/>
                      <a:pt x="27" y="250"/>
                      <a:pt x="26" y="251"/>
                    </a:cubicBezTo>
                    <a:cubicBezTo>
                      <a:pt x="25" y="252"/>
                      <a:pt x="24" y="254"/>
                      <a:pt x="23" y="256"/>
                    </a:cubicBezTo>
                    <a:cubicBezTo>
                      <a:pt x="21" y="263"/>
                      <a:pt x="21" y="263"/>
                      <a:pt x="21" y="263"/>
                    </a:cubicBezTo>
                    <a:cubicBezTo>
                      <a:pt x="59" y="274"/>
                      <a:pt x="59" y="274"/>
                      <a:pt x="59" y="274"/>
                    </a:cubicBezTo>
                    <a:cubicBezTo>
                      <a:pt x="62" y="275"/>
                      <a:pt x="64" y="275"/>
                      <a:pt x="65" y="274"/>
                    </a:cubicBezTo>
                    <a:cubicBezTo>
                      <a:pt x="66" y="274"/>
                      <a:pt x="67" y="272"/>
                      <a:pt x="67" y="271"/>
                    </a:cubicBezTo>
                    <a:cubicBezTo>
                      <a:pt x="68" y="269"/>
                      <a:pt x="68" y="269"/>
                      <a:pt x="68" y="269"/>
                    </a:cubicBezTo>
                    <a:cubicBezTo>
                      <a:pt x="69" y="269"/>
                      <a:pt x="69" y="269"/>
                      <a:pt x="69" y="269"/>
                    </a:cubicBezTo>
                    <a:cubicBezTo>
                      <a:pt x="63" y="290"/>
                      <a:pt x="63" y="290"/>
                      <a:pt x="63" y="290"/>
                    </a:cubicBezTo>
                    <a:cubicBezTo>
                      <a:pt x="62" y="290"/>
                      <a:pt x="62" y="290"/>
                      <a:pt x="62" y="290"/>
                    </a:cubicBezTo>
                    <a:cubicBezTo>
                      <a:pt x="62" y="288"/>
                      <a:pt x="62" y="288"/>
                      <a:pt x="62" y="288"/>
                    </a:cubicBezTo>
                    <a:cubicBezTo>
                      <a:pt x="63" y="286"/>
                      <a:pt x="63" y="284"/>
                      <a:pt x="62" y="283"/>
                    </a:cubicBezTo>
                    <a:cubicBezTo>
                      <a:pt x="61" y="282"/>
                      <a:pt x="60" y="281"/>
                      <a:pt x="57" y="281"/>
                    </a:cubicBezTo>
                    <a:cubicBezTo>
                      <a:pt x="19" y="270"/>
                      <a:pt x="19" y="270"/>
                      <a:pt x="19" y="270"/>
                    </a:cubicBezTo>
                    <a:cubicBezTo>
                      <a:pt x="18" y="276"/>
                      <a:pt x="18" y="276"/>
                      <a:pt x="18" y="276"/>
                    </a:cubicBezTo>
                    <a:cubicBezTo>
                      <a:pt x="17" y="278"/>
                      <a:pt x="17" y="280"/>
                      <a:pt x="17" y="281"/>
                    </a:cubicBezTo>
                    <a:cubicBezTo>
                      <a:pt x="17" y="282"/>
                      <a:pt x="18" y="283"/>
                      <a:pt x="19" y="285"/>
                    </a:cubicBezTo>
                    <a:cubicBezTo>
                      <a:pt x="20" y="286"/>
                      <a:pt x="21" y="287"/>
                      <a:pt x="23" y="288"/>
                    </a:cubicBezTo>
                    <a:cubicBezTo>
                      <a:pt x="23" y="289"/>
                      <a:pt x="23" y="289"/>
                      <a:pt x="23" y="289"/>
                    </a:cubicBezTo>
                    <a:cubicBezTo>
                      <a:pt x="12" y="285"/>
                      <a:pt x="12" y="285"/>
                      <a:pt x="12" y="285"/>
                    </a:cubicBezTo>
                    <a:cubicBezTo>
                      <a:pt x="23" y="245"/>
                      <a:pt x="23" y="245"/>
                      <a:pt x="23" y="245"/>
                    </a:cubicBezTo>
                    <a:close/>
                    <a:moveTo>
                      <a:pt x="65" y="212"/>
                    </a:moveTo>
                    <a:cubicBezTo>
                      <a:pt x="77" y="191"/>
                      <a:pt x="77" y="191"/>
                      <a:pt x="77" y="191"/>
                    </a:cubicBezTo>
                    <a:cubicBezTo>
                      <a:pt x="64" y="184"/>
                      <a:pt x="64" y="184"/>
                      <a:pt x="64" y="184"/>
                    </a:cubicBezTo>
                    <a:cubicBezTo>
                      <a:pt x="62" y="183"/>
                      <a:pt x="60" y="182"/>
                      <a:pt x="60" y="182"/>
                    </a:cubicBezTo>
                    <a:cubicBezTo>
                      <a:pt x="59" y="182"/>
                      <a:pt x="58" y="182"/>
                      <a:pt x="57" y="182"/>
                    </a:cubicBezTo>
                    <a:cubicBezTo>
                      <a:pt x="56" y="183"/>
                      <a:pt x="56" y="184"/>
                      <a:pt x="55" y="185"/>
                    </a:cubicBezTo>
                    <a:cubicBezTo>
                      <a:pt x="54" y="187"/>
                      <a:pt x="54" y="187"/>
                      <a:pt x="54" y="187"/>
                    </a:cubicBezTo>
                    <a:cubicBezTo>
                      <a:pt x="53" y="186"/>
                      <a:pt x="53" y="186"/>
                      <a:pt x="53" y="186"/>
                    </a:cubicBezTo>
                    <a:cubicBezTo>
                      <a:pt x="64" y="167"/>
                      <a:pt x="64" y="167"/>
                      <a:pt x="64" y="167"/>
                    </a:cubicBezTo>
                    <a:cubicBezTo>
                      <a:pt x="65" y="168"/>
                      <a:pt x="65" y="168"/>
                      <a:pt x="65" y="168"/>
                    </a:cubicBezTo>
                    <a:cubicBezTo>
                      <a:pt x="64" y="169"/>
                      <a:pt x="64" y="169"/>
                      <a:pt x="64" y="169"/>
                    </a:cubicBezTo>
                    <a:cubicBezTo>
                      <a:pt x="63" y="170"/>
                      <a:pt x="63" y="171"/>
                      <a:pt x="63" y="173"/>
                    </a:cubicBezTo>
                    <a:cubicBezTo>
                      <a:pt x="63" y="174"/>
                      <a:pt x="63" y="174"/>
                      <a:pt x="64" y="175"/>
                    </a:cubicBezTo>
                    <a:cubicBezTo>
                      <a:pt x="64" y="176"/>
                      <a:pt x="66" y="177"/>
                      <a:pt x="68" y="178"/>
                    </a:cubicBezTo>
                    <a:cubicBezTo>
                      <a:pt x="96" y="194"/>
                      <a:pt x="96" y="194"/>
                      <a:pt x="96" y="194"/>
                    </a:cubicBezTo>
                    <a:cubicBezTo>
                      <a:pt x="99" y="196"/>
                      <a:pt x="100" y="196"/>
                      <a:pt x="101" y="196"/>
                    </a:cubicBezTo>
                    <a:cubicBezTo>
                      <a:pt x="102" y="196"/>
                      <a:pt x="102" y="196"/>
                      <a:pt x="103" y="196"/>
                    </a:cubicBezTo>
                    <a:cubicBezTo>
                      <a:pt x="104" y="195"/>
                      <a:pt x="105" y="194"/>
                      <a:pt x="106" y="193"/>
                    </a:cubicBezTo>
                    <a:cubicBezTo>
                      <a:pt x="107" y="192"/>
                      <a:pt x="107" y="192"/>
                      <a:pt x="107" y="192"/>
                    </a:cubicBezTo>
                    <a:cubicBezTo>
                      <a:pt x="108" y="192"/>
                      <a:pt x="108" y="192"/>
                      <a:pt x="108" y="192"/>
                    </a:cubicBezTo>
                    <a:cubicBezTo>
                      <a:pt x="97" y="211"/>
                      <a:pt x="97" y="211"/>
                      <a:pt x="97" y="211"/>
                    </a:cubicBezTo>
                    <a:cubicBezTo>
                      <a:pt x="96" y="211"/>
                      <a:pt x="96" y="211"/>
                      <a:pt x="96" y="211"/>
                    </a:cubicBezTo>
                    <a:cubicBezTo>
                      <a:pt x="97" y="209"/>
                      <a:pt x="97" y="209"/>
                      <a:pt x="97" y="209"/>
                    </a:cubicBezTo>
                    <a:cubicBezTo>
                      <a:pt x="98" y="207"/>
                      <a:pt x="98" y="206"/>
                      <a:pt x="97" y="204"/>
                    </a:cubicBezTo>
                    <a:cubicBezTo>
                      <a:pt x="97" y="203"/>
                      <a:pt x="95" y="202"/>
                      <a:pt x="93" y="200"/>
                    </a:cubicBezTo>
                    <a:cubicBezTo>
                      <a:pt x="79" y="193"/>
                      <a:pt x="79" y="193"/>
                      <a:pt x="79" y="193"/>
                    </a:cubicBezTo>
                    <a:cubicBezTo>
                      <a:pt x="67" y="213"/>
                      <a:pt x="67" y="213"/>
                      <a:pt x="67" y="213"/>
                    </a:cubicBezTo>
                    <a:cubicBezTo>
                      <a:pt x="81" y="221"/>
                      <a:pt x="81" y="221"/>
                      <a:pt x="81" y="221"/>
                    </a:cubicBezTo>
                    <a:cubicBezTo>
                      <a:pt x="83" y="222"/>
                      <a:pt x="85" y="223"/>
                      <a:pt x="86" y="223"/>
                    </a:cubicBezTo>
                    <a:cubicBezTo>
                      <a:pt x="86" y="223"/>
                      <a:pt x="87" y="223"/>
                      <a:pt x="88" y="223"/>
                    </a:cubicBezTo>
                    <a:cubicBezTo>
                      <a:pt x="89" y="222"/>
                      <a:pt x="90" y="221"/>
                      <a:pt x="90" y="220"/>
                    </a:cubicBezTo>
                    <a:cubicBezTo>
                      <a:pt x="91" y="218"/>
                      <a:pt x="91" y="218"/>
                      <a:pt x="91" y="218"/>
                    </a:cubicBezTo>
                    <a:cubicBezTo>
                      <a:pt x="92" y="219"/>
                      <a:pt x="92" y="219"/>
                      <a:pt x="92" y="219"/>
                    </a:cubicBezTo>
                    <a:cubicBezTo>
                      <a:pt x="81" y="238"/>
                      <a:pt x="81" y="238"/>
                      <a:pt x="81" y="238"/>
                    </a:cubicBezTo>
                    <a:cubicBezTo>
                      <a:pt x="80" y="237"/>
                      <a:pt x="80" y="237"/>
                      <a:pt x="80" y="237"/>
                    </a:cubicBezTo>
                    <a:cubicBezTo>
                      <a:pt x="81" y="236"/>
                      <a:pt x="81" y="236"/>
                      <a:pt x="81" y="236"/>
                    </a:cubicBezTo>
                    <a:cubicBezTo>
                      <a:pt x="82" y="234"/>
                      <a:pt x="82" y="232"/>
                      <a:pt x="82" y="231"/>
                    </a:cubicBezTo>
                    <a:cubicBezTo>
                      <a:pt x="81" y="230"/>
                      <a:pt x="80" y="229"/>
                      <a:pt x="77" y="227"/>
                    </a:cubicBezTo>
                    <a:cubicBezTo>
                      <a:pt x="49" y="211"/>
                      <a:pt x="49" y="211"/>
                      <a:pt x="49" y="211"/>
                    </a:cubicBezTo>
                    <a:cubicBezTo>
                      <a:pt x="47" y="209"/>
                      <a:pt x="45" y="209"/>
                      <a:pt x="44" y="209"/>
                    </a:cubicBezTo>
                    <a:cubicBezTo>
                      <a:pt x="43" y="209"/>
                      <a:pt x="43" y="209"/>
                      <a:pt x="42" y="209"/>
                    </a:cubicBezTo>
                    <a:cubicBezTo>
                      <a:pt x="41" y="210"/>
                      <a:pt x="40" y="211"/>
                      <a:pt x="39" y="212"/>
                    </a:cubicBezTo>
                    <a:cubicBezTo>
                      <a:pt x="39" y="213"/>
                      <a:pt x="39" y="213"/>
                      <a:pt x="39" y="213"/>
                    </a:cubicBezTo>
                    <a:cubicBezTo>
                      <a:pt x="37" y="213"/>
                      <a:pt x="37" y="213"/>
                      <a:pt x="37" y="213"/>
                    </a:cubicBezTo>
                    <a:cubicBezTo>
                      <a:pt x="48" y="194"/>
                      <a:pt x="48" y="194"/>
                      <a:pt x="48" y="194"/>
                    </a:cubicBezTo>
                    <a:cubicBezTo>
                      <a:pt x="49" y="194"/>
                      <a:pt x="49" y="194"/>
                      <a:pt x="49" y="194"/>
                    </a:cubicBezTo>
                    <a:cubicBezTo>
                      <a:pt x="49" y="196"/>
                      <a:pt x="49" y="196"/>
                      <a:pt x="49" y="196"/>
                    </a:cubicBezTo>
                    <a:cubicBezTo>
                      <a:pt x="48" y="197"/>
                      <a:pt x="48" y="198"/>
                      <a:pt x="48" y="199"/>
                    </a:cubicBezTo>
                    <a:cubicBezTo>
                      <a:pt x="48" y="200"/>
                      <a:pt x="48" y="201"/>
                      <a:pt x="48" y="202"/>
                    </a:cubicBezTo>
                    <a:cubicBezTo>
                      <a:pt x="49" y="202"/>
                      <a:pt x="50" y="203"/>
                      <a:pt x="52" y="205"/>
                    </a:cubicBezTo>
                    <a:cubicBezTo>
                      <a:pt x="65" y="212"/>
                      <a:pt x="65" y="212"/>
                      <a:pt x="65" y="212"/>
                    </a:cubicBezTo>
                    <a:close/>
                    <a:moveTo>
                      <a:pt x="95" y="132"/>
                    </a:moveTo>
                    <a:cubicBezTo>
                      <a:pt x="110" y="146"/>
                      <a:pt x="110" y="146"/>
                      <a:pt x="110" y="146"/>
                    </a:cubicBezTo>
                    <a:cubicBezTo>
                      <a:pt x="117" y="137"/>
                      <a:pt x="117" y="137"/>
                      <a:pt x="117" y="137"/>
                    </a:cubicBezTo>
                    <a:cubicBezTo>
                      <a:pt x="119" y="135"/>
                      <a:pt x="120" y="133"/>
                      <a:pt x="120" y="132"/>
                    </a:cubicBezTo>
                    <a:cubicBezTo>
                      <a:pt x="120" y="130"/>
                      <a:pt x="119" y="128"/>
                      <a:pt x="117" y="126"/>
                    </a:cubicBezTo>
                    <a:cubicBezTo>
                      <a:pt x="118" y="125"/>
                      <a:pt x="118" y="125"/>
                      <a:pt x="118" y="125"/>
                    </a:cubicBezTo>
                    <a:cubicBezTo>
                      <a:pt x="131" y="137"/>
                      <a:pt x="131" y="137"/>
                      <a:pt x="131" y="137"/>
                    </a:cubicBezTo>
                    <a:cubicBezTo>
                      <a:pt x="130" y="138"/>
                      <a:pt x="130" y="138"/>
                      <a:pt x="130" y="138"/>
                    </a:cubicBezTo>
                    <a:cubicBezTo>
                      <a:pt x="128" y="137"/>
                      <a:pt x="127" y="136"/>
                      <a:pt x="126" y="136"/>
                    </a:cubicBezTo>
                    <a:cubicBezTo>
                      <a:pt x="125" y="135"/>
                      <a:pt x="124" y="135"/>
                      <a:pt x="123" y="136"/>
                    </a:cubicBezTo>
                    <a:cubicBezTo>
                      <a:pt x="122" y="136"/>
                      <a:pt x="121" y="137"/>
                      <a:pt x="119" y="139"/>
                    </a:cubicBezTo>
                    <a:cubicBezTo>
                      <a:pt x="112" y="147"/>
                      <a:pt x="112" y="147"/>
                      <a:pt x="112" y="147"/>
                    </a:cubicBezTo>
                    <a:cubicBezTo>
                      <a:pt x="124" y="158"/>
                      <a:pt x="124" y="158"/>
                      <a:pt x="124" y="158"/>
                    </a:cubicBezTo>
                    <a:cubicBezTo>
                      <a:pt x="126" y="160"/>
                      <a:pt x="127" y="161"/>
                      <a:pt x="128" y="161"/>
                    </a:cubicBezTo>
                    <a:cubicBezTo>
                      <a:pt x="128" y="161"/>
                      <a:pt x="129" y="161"/>
                      <a:pt x="129" y="161"/>
                    </a:cubicBezTo>
                    <a:cubicBezTo>
                      <a:pt x="130" y="161"/>
                      <a:pt x="131" y="160"/>
                      <a:pt x="132" y="159"/>
                    </a:cubicBezTo>
                    <a:cubicBezTo>
                      <a:pt x="137" y="153"/>
                      <a:pt x="137" y="153"/>
                      <a:pt x="137" y="153"/>
                    </a:cubicBezTo>
                    <a:cubicBezTo>
                      <a:pt x="139" y="150"/>
                      <a:pt x="140" y="149"/>
                      <a:pt x="141" y="147"/>
                    </a:cubicBezTo>
                    <a:cubicBezTo>
                      <a:pt x="141" y="146"/>
                      <a:pt x="142" y="145"/>
                      <a:pt x="142" y="143"/>
                    </a:cubicBezTo>
                    <a:cubicBezTo>
                      <a:pt x="141" y="141"/>
                      <a:pt x="141" y="138"/>
                      <a:pt x="139" y="135"/>
                    </a:cubicBezTo>
                    <a:cubicBezTo>
                      <a:pt x="140" y="134"/>
                      <a:pt x="140" y="134"/>
                      <a:pt x="140" y="134"/>
                    </a:cubicBezTo>
                    <a:cubicBezTo>
                      <a:pt x="147" y="145"/>
                      <a:pt x="147" y="145"/>
                      <a:pt x="147" y="145"/>
                    </a:cubicBezTo>
                    <a:cubicBezTo>
                      <a:pt x="121" y="175"/>
                      <a:pt x="121" y="175"/>
                      <a:pt x="121" y="175"/>
                    </a:cubicBezTo>
                    <a:cubicBezTo>
                      <a:pt x="120" y="174"/>
                      <a:pt x="120" y="174"/>
                      <a:pt x="120" y="174"/>
                    </a:cubicBezTo>
                    <a:cubicBezTo>
                      <a:pt x="122" y="173"/>
                      <a:pt x="122" y="173"/>
                      <a:pt x="122" y="173"/>
                    </a:cubicBezTo>
                    <a:cubicBezTo>
                      <a:pt x="122" y="172"/>
                      <a:pt x="123" y="171"/>
                      <a:pt x="123" y="170"/>
                    </a:cubicBezTo>
                    <a:cubicBezTo>
                      <a:pt x="123" y="169"/>
                      <a:pt x="123" y="168"/>
                      <a:pt x="123" y="167"/>
                    </a:cubicBezTo>
                    <a:cubicBezTo>
                      <a:pt x="122" y="166"/>
                      <a:pt x="121" y="165"/>
                      <a:pt x="119" y="164"/>
                    </a:cubicBezTo>
                    <a:cubicBezTo>
                      <a:pt x="94" y="142"/>
                      <a:pt x="94" y="142"/>
                      <a:pt x="94" y="142"/>
                    </a:cubicBezTo>
                    <a:cubicBezTo>
                      <a:pt x="92" y="140"/>
                      <a:pt x="90" y="139"/>
                      <a:pt x="89" y="139"/>
                    </a:cubicBezTo>
                    <a:cubicBezTo>
                      <a:pt x="88" y="139"/>
                      <a:pt x="87" y="140"/>
                      <a:pt x="85" y="141"/>
                    </a:cubicBezTo>
                    <a:cubicBezTo>
                      <a:pt x="84" y="142"/>
                      <a:pt x="84" y="142"/>
                      <a:pt x="84" y="142"/>
                    </a:cubicBezTo>
                    <a:cubicBezTo>
                      <a:pt x="83" y="142"/>
                      <a:pt x="83" y="142"/>
                      <a:pt x="83" y="142"/>
                    </a:cubicBezTo>
                    <a:cubicBezTo>
                      <a:pt x="109" y="112"/>
                      <a:pt x="109" y="112"/>
                      <a:pt x="109" y="112"/>
                    </a:cubicBezTo>
                    <a:cubicBezTo>
                      <a:pt x="117" y="119"/>
                      <a:pt x="117" y="119"/>
                      <a:pt x="117" y="119"/>
                    </a:cubicBezTo>
                    <a:cubicBezTo>
                      <a:pt x="117" y="120"/>
                      <a:pt x="117" y="120"/>
                      <a:pt x="117" y="120"/>
                    </a:cubicBezTo>
                    <a:cubicBezTo>
                      <a:pt x="114" y="119"/>
                      <a:pt x="112" y="118"/>
                      <a:pt x="111" y="118"/>
                    </a:cubicBezTo>
                    <a:cubicBezTo>
                      <a:pt x="110" y="117"/>
                      <a:pt x="109" y="118"/>
                      <a:pt x="108" y="118"/>
                    </a:cubicBezTo>
                    <a:cubicBezTo>
                      <a:pt x="107" y="119"/>
                      <a:pt x="105" y="120"/>
                      <a:pt x="104" y="122"/>
                    </a:cubicBezTo>
                    <a:cubicBezTo>
                      <a:pt x="95" y="132"/>
                      <a:pt x="95" y="132"/>
                      <a:pt x="95" y="132"/>
                    </a:cubicBezTo>
                    <a:close/>
                    <a:moveTo>
                      <a:pt x="184" y="93"/>
                    </a:moveTo>
                    <a:cubicBezTo>
                      <a:pt x="168" y="104"/>
                      <a:pt x="168" y="104"/>
                      <a:pt x="168" y="104"/>
                    </a:cubicBezTo>
                    <a:cubicBezTo>
                      <a:pt x="170" y="113"/>
                      <a:pt x="170" y="113"/>
                      <a:pt x="170" y="113"/>
                    </a:cubicBezTo>
                    <a:cubicBezTo>
                      <a:pt x="170" y="115"/>
                      <a:pt x="171" y="116"/>
                      <a:pt x="171" y="117"/>
                    </a:cubicBezTo>
                    <a:cubicBezTo>
                      <a:pt x="172" y="118"/>
                      <a:pt x="172" y="118"/>
                      <a:pt x="173" y="118"/>
                    </a:cubicBezTo>
                    <a:cubicBezTo>
                      <a:pt x="174" y="118"/>
                      <a:pt x="176" y="118"/>
                      <a:pt x="178" y="116"/>
                    </a:cubicBezTo>
                    <a:cubicBezTo>
                      <a:pt x="179" y="117"/>
                      <a:pt x="179" y="117"/>
                      <a:pt x="179" y="117"/>
                    </a:cubicBezTo>
                    <a:cubicBezTo>
                      <a:pt x="166" y="127"/>
                      <a:pt x="166" y="127"/>
                      <a:pt x="166" y="127"/>
                    </a:cubicBezTo>
                    <a:cubicBezTo>
                      <a:pt x="165" y="125"/>
                      <a:pt x="165" y="125"/>
                      <a:pt x="165" y="125"/>
                    </a:cubicBezTo>
                    <a:cubicBezTo>
                      <a:pt x="166" y="124"/>
                      <a:pt x="167" y="123"/>
                      <a:pt x="167" y="122"/>
                    </a:cubicBezTo>
                    <a:cubicBezTo>
                      <a:pt x="168" y="120"/>
                      <a:pt x="168" y="117"/>
                      <a:pt x="167" y="113"/>
                    </a:cubicBezTo>
                    <a:cubicBezTo>
                      <a:pt x="157" y="69"/>
                      <a:pt x="157" y="69"/>
                      <a:pt x="157" y="69"/>
                    </a:cubicBezTo>
                    <a:cubicBezTo>
                      <a:pt x="158" y="68"/>
                      <a:pt x="158" y="68"/>
                      <a:pt x="158" y="68"/>
                    </a:cubicBezTo>
                    <a:cubicBezTo>
                      <a:pt x="197" y="93"/>
                      <a:pt x="197" y="93"/>
                      <a:pt x="197" y="93"/>
                    </a:cubicBezTo>
                    <a:cubicBezTo>
                      <a:pt x="200" y="95"/>
                      <a:pt x="203" y="96"/>
                      <a:pt x="204" y="96"/>
                    </a:cubicBezTo>
                    <a:cubicBezTo>
                      <a:pt x="206" y="96"/>
                      <a:pt x="207" y="96"/>
                      <a:pt x="209" y="94"/>
                    </a:cubicBezTo>
                    <a:cubicBezTo>
                      <a:pt x="210" y="96"/>
                      <a:pt x="210" y="96"/>
                      <a:pt x="210" y="96"/>
                    </a:cubicBezTo>
                    <a:cubicBezTo>
                      <a:pt x="193" y="107"/>
                      <a:pt x="193" y="107"/>
                      <a:pt x="193" y="107"/>
                    </a:cubicBezTo>
                    <a:cubicBezTo>
                      <a:pt x="193" y="106"/>
                      <a:pt x="193" y="106"/>
                      <a:pt x="193" y="106"/>
                    </a:cubicBezTo>
                    <a:cubicBezTo>
                      <a:pt x="194" y="105"/>
                      <a:pt x="195" y="104"/>
                      <a:pt x="195" y="103"/>
                    </a:cubicBezTo>
                    <a:cubicBezTo>
                      <a:pt x="196" y="102"/>
                      <a:pt x="196" y="101"/>
                      <a:pt x="195" y="100"/>
                    </a:cubicBezTo>
                    <a:cubicBezTo>
                      <a:pt x="195" y="100"/>
                      <a:pt x="193" y="98"/>
                      <a:pt x="191" y="97"/>
                    </a:cubicBezTo>
                    <a:cubicBezTo>
                      <a:pt x="184" y="93"/>
                      <a:pt x="184" y="93"/>
                      <a:pt x="184" y="93"/>
                    </a:cubicBezTo>
                    <a:close/>
                    <a:moveTo>
                      <a:pt x="182" y="91"/>
                    </a:moveTo>
                    <a:cubicBezTo>
                      <a:pt x="163" y="79"/>
                      <a:pt x="163" y="79"/>
                      <a:pt x="163" y="79"/>
                    </a:cubicBezTo>
                    <a:cubicBezTo>
                      <a:pt x="167" y="101"/>
                      <a:pt x="167" y="101"/>
                      <a:pt x="167" y="101"/>
                    </a:cubicBezTo>
                    <a:cubicBezTo>
                      <a:pt x="182" y="91"/>
                      <a:pt x="182" y="91"/>
                      <a:pt x="182" y="91"/>
                    </a:cubicBezTo>
                    <a:close/>
                    <a:moveTo>
                      <a:pt x="238" y="25"/>
                    </a:moveTo>
                    <a:cubicBezTo>
                      <a:pt x="246" y="41"/>
                      <a:pt x="246" y="41"/>
                      <a:pt x="246" y="41"/>
                    </a:cubicBezTo>
                    <a:cubicBezTo>
                      <a:pt x="245" y="41"/>
                      <a:pt x="245" y="41"/>
                      <a:pt x="245" y="41"/>
                    </a:cubicBezTo>
                    <a:cubicBezTo>
                      <a:pt x="243" y="39"/>
                      <a:pt x="241" y="37"/>
                      <a:pt x="239" y="35"/>
                    </a:cubicBezTo>
                    <a:cubicBezTo>
                      <a:pt x="237" y="34"/>
                      <a:pt x="235" y="33"/>
                      <a:pt x="233" y="33"/>
                    </a:cubicBezTo>
                    <a:cubicBezTo>
                      <a:pt x="230" y="33"/>
                      <a:pt x="228" y="33"/>
                      <a:pt x="226" y="34"/>
                    </a:cubicBezTo>
                    <a:cubicBezTo>
                      <a:pt x="223" y="35"/>
                      <a:pt x="222" y="37"/>
                      <a:pt x="221" y="39"/>
                    </a:cubicBezTo>
                    <a:cubicBezTo>
                      <a:pt x="220" y="41"/>
                      <a:pt x="220" y="43"/>
                      <a:pt x="221" y="45"/>
                    </a:cubicBezTo>
                    <a:cubicBezTo>
                      <a:pt x="222" y="46"/>
                      <a:pt x="223" y="48"/>
                      <a:pt x="224" y="48"/>
                    </a:cubicBezTo>
                    <a:cubicBezTo>
                      <a:pt x="226" y="49"/>
                      <a:pt x="231" y="50"/>
                      <a:pt x="237" y="50"/>
                    </a:cubicBezTo>
                    <a:cubicBezTo>
                      <a:pt x="243" y="51"/>
                      <a:pt x="246" y="51"/>
                      <a:pt x="249" y="52"/>
                    </a:cubicBezTo>
                    <a:cubicBezTo>
                      <a:pt x="251" y="52"/>
                      <a:pt x="253" y="53"/>
                      <a:pt x="254" y="54"/>
                    </a:cubicBezTo>
                    <a:cubicBezTo>
                      <a:pt x="256" y="56"/>
                      <a:pt x="257" y="57"/>
                      <a:pt x="258" y="59"/>
                    </a:cubicBezTo>
                    <a:cubicBezTo>
                      <a:pt x="260" y="62"/>
                      <a:pt x="260" y="66"/>
                      <a:pt x="258" y="70"/>
                    </a:cubicBezTo>
                    <a:cubicBezTo>
                      <a:pt x="257" y="74"/>
                      <a:pt x="254" y="77"/>
                      <a:pt x="250" y="79"/>
                    </a:cubicBezTo>
                    <a:cubicBezTo>
                      <a:pt x="248" y="79"/>
                      <a:pt x="247" y="80"/>
                      <a:pt x="246" y="80"/>
                    </a:cubicBezTo>
                    <a:cubicBezTo>
                      <a:pt x="245" y="80"/>
                      <a:pt x="243" y="80"/>
                      <a:pt x="241" y="81"/>
                    </a:cubicBezTo>
                    <a:cubicBezTo>
                      <a:pt x="238" y="81"/>
                      <a:pt x="237" y="81"/>
                      <a:pt x="236" y="82"/>
                    </a:cubicBezTo>
                    <a:cubicBezTo>
                      <a:pt x="235" y="82"/>
                      <a:pt x="235" y="82"/>
                      <a:pt x="235" y="83"/>
                    </a:cubicBezTo>
                    <a:cubicBezTo>
                      <a:pt x="235" y="83"/>
                      <a:pt x="235" y="84"/>
                      <a:pt x="235" y="85"/>
                    </a:cubicBezTo>
                    <a:cubicBezTo>
                      <a:pt x="234" y="86"/>
                      <a:pt x="234" y="86"/>
                      <a:pt x="234" y="86"/>
                    </a:cubicBezTo>
                    <a:cubicBezTo>
                      <a:pt x="226" y="70"/>
                      <a:pt x="226" y="70"/>
                      <a:pt x="226" y="70"/>
                    </a:cubicBezTo>
                    <a:cubicBezTo>
                      <a:pt x="228" y="69"/>
                      <a:pt x="228" y="69"/>
                      <a:pt x="228" y="69"/>
                    </a:cubicBezTo>
                    <a:cubicBezTo>
                      <a:pt x="230" y="72"/>
                      <a:pt x="232" y="75"/>
                      <a:pt x="234" y="76"/>
                    </a:cubicBezTo>
                    <a:cubicBezTo>
                      <a:pt x="235" y="77"/>
                      <a:pt x="237" y="78"/>
                      <a:pt x="240" y="78"/>
                    </a:cubicBezTo>
                    <a:cubicBezTo>
                      <a:pt x="243" y="78"/>
                      <a:pt x="245" y="77"/>
                      <a:pt x="248" y="76"/>
                    </a:cubicBezTo>
                    <a:cubicBezTo>
                      <a:pt x="250" y="75"/>
                      <a:pt x="252" y="73"/>
                      <a:pt x="253" y="71"/>
                    </a:cubicBezTo>
                    <a:cubicBezTo>
                      <a:pt x="254" y="69"/>
                      <a:pt x="254" y="66"/>
                      <a:pt x="253" y="64"/>
                    </a:cubicBezTo>
                    <a:cubicBezTo>
                      <a:pt x="253" y="63"/>
                      <a:pt x="252" y="62"/>
                      <a:pt x="251" y="61"/>
                    </a:cubicBezTo>
                    <a:cubicBezTo>
                      <a:pt x="250" y="60"/>
                      <a:pt x="248" y="60"/>
                      <a:pt x="246" y="59"/>
                    </a:cubicBezTo>
                    <a:cubicBezTo>
                      <a:pt x="245" y="59"/>
                      <a:pt x="242" y="59"/>
                      <a:pt x="237" y="59"/>
                    </a:cubicBezTo>
                    <a:cubicBezTo>
                      <a:pt x="232" y="58"/>
                      <a:pt x="228" y="58"/>
                      <a:pt x="226" y="57"/>
                    </a:cubicBezTo>
                    <a:cubicBezTo>
                      <a:pt x="224" y="57"/>
                      <a:pt x="222" y="56"/>
                      <a:pt x="220" y="55"/>
                    </a:cubicBezTo>
                    <a:cubicBezTo>
                      <a:pt x="219" y="53"/>
                      <a:pt x="217" y="52"/>
                      <a:pt x="217" y="50"/>
                    </a:cubicBezTo>
                    <a:cubicBezTo>
                      <a:pt x="215" y="47"/>
                      <a:pt x="215" y="43"/>
                      <a:pt x="216" y="40"/>
                    </a:cubicBezTo>
                    <a:cubicBezTo>
                      <a:pt x="218" y="36"/>
                      <a:pt x="220" y="33"/>
                      <a:pt x="224" y="32"/>
                    </a:cubicBezTo>
                    <a:cubicBezTo>
                      <a:pt x="227" y="30"/>
                      <a:pt x="230" y="30"/>
                      <a:pt x="233" y="30"/>
                    </a:cubicBezTo>
                    <a:cubicBezTo>
                      <a:pt x="235" y="30"/>
                      <a:pt x="236" y="30"/>
                      <a:pt x="236" y="29"/>
                    </a:cubicBezTo>
                    <a:cubicBezTo>
                      <a:pt x="237" y="29"/>
                      <a:pt x="237" y="29"/>
                      <a:pt x="237" y="28"/>
                    </a:cubicBezTo>
                    <a:cubicBezTo>
                      <a:pt x="238" y="28"/>
                      <a:pt x="237" y="27"/>
                      <a:pt x="237" y="26"/>
                    </a:cubicBezTo>
                    <a:cubicBezTo>
                      <a:pt x="238" y="25"/>
                      <a:pt x="238" y="25"/>
                      <a:pt x="238" y="25"/>
                    </a:cubicBezTo>
                    <a:close/>
                    <a:moveTo>
                      <a:pt x="318" y="4"/>
                    </a:moveTo>
                    <a:cubicBezTo>
                      <a:pt x="321" y="16"/>
                      <a:pt x="321" y="16"/>
                      <a:pt x="321" y="16"/>
                    </a:cubicBezTo>
                    <a:cubicBezTo>
                      <a:pt x="320" y="16"/>
                      <a:pt x="320" y="16"/>
                      <a:pt x="320" y="16"/>
                    </a:cubicBezTo>
                    <a:cubicBezTo>
                      <a:pt x="319" y="14"/>
                      <a:pt x="318" y="13"/>
                      <a:pt x="318" y="12"/>
                    </a:cubicBezTo>
                    <a:cubicBezTo>
                      <a:pt x="317" y="11"/>
                      <a:pt x="315" y="10"/>
                      <a:pt x="314" y="10"/>
                    </a:cubicBezTo>
                    <a:cubicBezTo>
                      <a:pt x="313" y="9"/>
                      <a:pt x="311" y="9"/>
                      <a:pt x="309" y="10"/>
                    </a:cubicBezTo>
                    <a:cubicBezTo>
                      <a:pt x="302" y="11"/>
                      <a:pt x="302" y="11"/>
                      <a:pt x="302" y="11"/>
                    </a:cubicBezTo>
                    <a:cubicBezTo>
                      <a:pt x="311" y="49"/>
                      <a:pt x="311" y="49"/>
                      <a:pt x="311" y="49"/>
                    </a:cubicBezTo>
                    <a:cubicBezTo>
                      <a:pt x="311" y="52"/>
                      <a:pt x="312" y="54"/>
                      <a:pt x="313" y="55"/>
                    </a:cubicBezTo>
                    <a:cubicBezTo>
                      <a:pt x="314" y="56"/>
                      <a:pt x="316" y="56"/>
                      <a:pt x="317" y="55"/>
                    </a:cubicBezTo>
                    <a:cubicBezTo>
                      <a:pt x="319" y="55"/>
                      <a:pt x="319" y="55"/>
                      <a:pt x="319" y="55"/>
                    </a:cubicBezTo>
                    <a:cubicBezTo>
                      <a:pt x="320" y="56"/>
                      <a:pt x="320" y="56"/>
                      <a:pt x="320" y="56"/>
                    </a:cubicBezTo>
                    <a:cubicBezTo>
                      <a:pt x="298" y="61"/>
                      <a:pt x="298" y="61"/>
                      <a:pt x="298" y="61"/>
                    </a:cubicBezTo>
                    <a:cubicBezTo>
                      <a:pt x="298" y="60"/>
                      <a:pt x="298" y="60"/>
                      <a:pt x="298" y="60"/>
                    </a:cubicBezTo>
                    <a:cubicBezTo>
                      <a:pt x="300" y="59"/>
                      <a:pt x="300" y="59"/>
                      <a:pt x="300" y="59"/>
                    </a:cubicBezTo>
                    <a:cubicBezTo>
                      <a:pt x="302" y="59"/>
                      <a:pt x="303" y="58"/>
                      <a:pt x="304" y="56"/>
                    </a:cubicBezTo>
                    <a:cubicBezTo>
                      <a:pt x="304" y="55"/>
                      <a:pt x="304" y="54"/>
                      <a:pt x="304" y="51"/>
                    </a:cubicBezTo>
                    <a:cubicBezTo>
                      <a:pt x="295" y="13"/>
                      <a:pt x="295" y="13"/>
                      <a:pt x="295" y="13"/>
                    </a:cubicBezTo>
                    <a:cubicBezTo>
                      <a:pt x="289" y="14"/>
                      <a:pt x="289" y="14"/>
                      <a:pt x="289" y="14"/>
                    </a:cubicBezTo>
                    <a:cubicBezTo>
                      <a:pt x="287" y="15"/>
                      <a:pt x="285" y="15"/>
                      <a:pt x="284" y="16"/>
                    </a:cubicBezTo>
                    <a:cubicBezTo>
                      <a:pt x="283" y="17"/>
                      <a:pt x="282" y="18"/>
                      <a:pt x="281" y="19"/>
                    </a:cubicBezTo>
                    <a:cubicBezTo>
                      <a:pt x="281" y="21"/>
                      <a:pt x="281" y="23"/>
                      <a:pt x="281" y="25"/>
                    </a:cubicBezTo>
                    <a:cubicBezTo>
                      <a:pt x="280" y="25"/>
                      <a:pt x="280" y="25"/>
                      <a:pt x="280" y="25"/>
                    </a:cubicBezTo>
                    <a:cubicBezTo>
                      <a:pt x="277" y="14"/>
                      <a:pt x="277" y="14"/>
                      <a:pt x="277" y="14"/>
                    </a:cubicBezTo>
                    <a:cubicBezTo>
                      <a:pt x="318" y="4"/>
                      <a:pt x="318" y="4"/>
                      <a:pt x="318" y="4"/>
                    </a:cubicBezTo>
                    <a:close/>
                    <a:moveTo>
                      <a:pt x="428" y="6"/>
                    </a:moveTo>
                    <a:cubicBezTo>
                      <a:pt x="428" y="5"/>
                      <a:pt x="428" y="5"/>
                      <a:pt x="428" y="5"/>
                    </a:cubicBezTo>
                    <a:cubicBezTo>
                      <a:pt x="446" y="7"/>
                      <a:pt x="446" y="7"/>
                      <a:pt x="446" y="7"/>
                    </a:cubicBezTo>
                    <a:cubicBezTo>
                      <a:pt x="446" y="9"/>
                      <a:pt x="446" y="9"/>
                      <a:pt x="446" y="9"/>
                    </a:cubicBezTo>
                    <a:cubicBezTo>
                      <a:pt x="444" y="8"/>
                      <a:pt x="444" y="8"/>
                      <a:pt x="444" y="8"/>
                    </a:cubicBezTo>
                    <a:cubicBezTo>
                      <a:pt x="442" y="8"/>
                      <a:pt x="440" y="9"/>
                      <a:pt x="439" y="10"/>
                    </a:cubicBezTo>
                    <a:cubicBezTo>
                      <a:pt x="438" y="11"/>
                      <a:pt x="438" y="13"/>
                      <a:pt x="438" y="16"/>
                    </a:cubicBezTo>
                    <a:cubicBezTo>
                      <a:pt x="435" y="36"/>
                      <a:pt x="435" y="36"/>
                      <a:pt x="435" y="36"/>
                    </a:cubicBezTo>
                    <a:cubicBezTo>
                      <a:pt x="434" y="41"/>
                      <a:pt x="433" y="45"/>
                      <a:pt x="432" y="48"/>
                    </a:cubicBezTo>
                    <a:cubicBezTo>
                      <a:pt x="430" y="50"/>
                      <a:pt x="428" y="52"/>
                      <a:pt x="425" y="54"/>
                    </a:cubicBezTo>
                    <a:cubicBezTo>
                      <a:pt x="421" y="55"/>
                      <a:pt x="417" y="56"/>
                      <a:pt x="412" y="55"/>
                    </a:cubicBezTo>
                    <a:cubicBezTo>
                      <a:pt x="407" y="54"/>
                      <a:pt x="403" y="53"/>
                      <a:pt x="400" y="51"/>
                    </a:cubicBezTo>
                    <a:cubicBezTo>
                      <a:pt x="397" y="48"/>
                      <a:pt x="396" y="45"/>
                      <a:pt x="395" y="42"/>
                    </a:cubicBezTo>
                    <a:cubicBezTo>
                      <a:pt x="395" y="40"/>
                      <a:pt x="395" y="35"/>
                      <a:pt x="396" y="29"/>
                    </a:cubicBezTo>
                    <a:cubicBezTo>
                      <a:pt x="398" y="10"/>
                      <a:pt x="398" y="10"/>
                      <a:pt x="398" y="10"/>
                    </a:cubicBezTo>
                    <a:cubicBezTo>
                      <a:pt x="399" y="7"/>
                      <a:pt x="399" y="5"/>
                      <a:pt x="398" y="3"/>
                    </a:cubicBezTo>
                    <a:cubicBezTo>
                      <a:pt x="397" y="2"/>
                      <a:pt x="396" y="2"/>
                      <a:pt x="394" y="1"/>
                    </a:cubicBezTo>
                    <a:cubicBezTo>
                      <a:pt x="392" y="1"/>
                      <a:pt x="392" y="1"/>
                      <a:pt x="392" y="1"/>
                    </a:cubicBezTo>
                    <a:cubicBezTo>
                      <a:pt x="392" y="0"/>
                      <a:pt x="392" y="0"/>
                      <a:pt x="392" y="0"/>
                    </a:cubicBezTo>
                    <a:cubicBezTo>
                      <a:pt x="414" y="3"/>
                      <a:pt x="414" y="3"/>
                      <a:pt x="414" y="3"/>
                    </a:cubicBezTo>
                    <a:cubicBezTo>
                      <a:pt x="414" y="4"/>
                      <a:pt x="414" y="4"/>
                      <a:pt x="414" y="4"/>
                    </a:cubicBezTo>
                    <a:cubicBezTo>
                      <a:pt x="412" y="4"/>
                      <a:pt x="412" y="4"/>
                      <a:pt x="412" y="4"/>
                    </a:cubicBezTo>
                    <a:cubicBezTo>
                      <a:pt x="410" y="4"/>
                      <a:pt x="408" y="4"/>
                      <a:pt x="407" y="5"/>
                    </a:cubicBezTo>
                    <a:cubicBezTo>
                      <a:pt x="407" y="6"/>
                      <a:pt x="406" y="8"/>
                      <a:pt x="406" y="11"/>
                    </a:cubicBezTo>
                    <a:cubicBezTo>
                      <a:pt x="402" y="33"/>
                      <a:pt x="402" y="33"/>
                      <a:pt x="402" y="33"/>
                    </a:cubicBezTo>
                    <a:cubicBezTo>
                      <a:pt x="402" y="35"/>
                      <a:pt x="402" y="37"/>
                      <a:pt x="402" y="39"/>
                    </a:cubicBezTo>
                    <a:cubicBezTo>
                      <a:pt x="402" y="42"/>
                      <a:pt x="402" y="44"/>
                      <a:pt x="403" y="46"/>
                    </a:cubicBezTo>
                    <a:cubicBezTo>
                      <a:pt x="404" y="47"/>
                      <a:pt x="405" y="49"/>
                      <a:pt x="407" y="50"/>
                    </a:cubicBezTo>
                    <a:cubicBezTo>
                      <a:pt x="408" y="51"/>
                      <a:pt x="411" y="52"/>
                      <a:pt x="413" y="52"/>
                    </a:cubicBezTo>
                    <a:cubicBezTo>
                      <a:pt x="416" y="52"/>
                      <a:pt x="419" y="52"/>
                      <a:pt x="422" y="51"/>
                    </a:cubicBezTo>
                    <a:cubicBezTo>
                      <a:pt x="425" y="50"/>
                      <a:pt x="427" y="48"/>
                      <a:pt x="428" y="46"/>
                    </a:cubicBezTo>
                    <a:cubicBezTo>
                      <a:pt x="430" y="44"/>
                      <a:pt x="431" y="41"/>
                      <a:pt x="431" y="35"/>
                    </a:cubicBezTo>
                    <a:cubicBezTo>
                      <a:pt x="434" y="15"/>
                      <a:pt x="434" y="15"/>
                      <a:pt x="434" y="15"/>
                    </a:cubicBezTo>
                    <a:cubicBezTo>
                      <a:pt x="435" y="12"/>
                      <a:pt x="435" y="10"/>
                      <a:pt x="434" y="9"/>
                    </a:cubicBezTo>
                    <a:cubicBezTo>
                      <a:pt x="433" y="7"/>
                      <a:pt x="432" y="7"/>
                      <a:pt x="430" y="6"/>
                    </a:cubicBezTo>
                    <a:cubicBezTo>
                      <a:pt x="428" y="6"/>
                      <a:pt x="428" y="6"/>
                      <a:pt x="428" y="6"/>
                    </a:cubicBezTo>
                    <a:close/>
                    <a:moveTo>
                      <a:pt x="479" y="13"/>
                    </a:moveTo>
                    <a:cubicBezTo>
                      <a:pt x="491" y="18"/>
                      <a:pt x="491" y="18"/>
                      <a:pt x="491" y="18"/>
                    </a:cubicBezTo>
                    <a:cubicBezTo>
                      <a:pt x="505" y="66"/>
                      <a:pt x="505" y="66"/>
                      <a:pt x="505" y="66"/>
                    </a:cubicBezTo>
                    <a:cubicBezTo>
                      <a:pt x="517" y="39"/>
                      <a:pt x="517" y="39"/>
                      <a:pt x="517" y="39"/>
                    </a:cubicBezTo>
                    <a:cubicBezTo>
                      <a:pt x="518" y="36"/>
                      <a:pt x="518" y="34"/>
                      <a:pt x="518" y="33"/>
                    </a:cubicBezTo>
                    <a:cubicBezTo>
                      <a:pt x="517" y="31"/>
                      <a:pt x="516" y="30"/>
                      <a:pt x="515" y="30"/>
                    </a:cubicBezTo>
                    <a:cubicBezTo>
                      <a:pt x="513" y="29"/>
                      <a:pt x="513" y="29"/>
                      <a:pt x="513" y="29"/>
                    </a:cubicBezTo>
                    <a:cubicBezTo>
                      <a:pt x="513" y="28"/>
                      <a:pt x="513" y="28"/>
                      <a:pt x="513" y="28"/>
                    </a:cubicBezTo>
                    <a:cubicBezTo>
                      <a:pt x="530" y="35"/>
                      <a:pt x="530" y="35"/>
                      <a:pt x="530" y="35"/>
                    </a:cubicBezTo>
                    <a:cubicBezTo>
                      <a:pt x="529" y="36"/>
                      <a:pt x="529" y="36"/>
                      <a:pt x="529" y="36"/>
                    </a:cubicBezTo>
                    <a:cubicBezTo>
                      <a:pt x="528" y="35"/>
                      <a:pt x="528" y="35"/>
                      <a:pt x="528" y="35"/>
                    </a:cubicBezTo>
                    <a:cubicBezTo>
                      <a:pt x="526" y="34"/>
                      <a:pt x="524" y="34"/>
                      <a:pt x="523" y="35"/>
                    </a:cubicBezTo>
                    <a:cubicBezTo>
                      <a:pt x="522" y="36"/>
                      <a:pt x="521" y="37"/>
                      <a:pt x="520" y="40"/>
                    </a:cubicBezTo>
                    <a:cubicBezTo>
                      <a:pt x="503" y="79"/>
                      <a:pt x="503" y="79"/>
                      <a:pt x="503" y="79"/>
                    </a:cubicBezTo>
                    <a:cubicBezTo>
                      <a:pt x="502" y="79"/>
                      <a:pt x="502" y="79"/>
                      <a:pt x="502" y="79"/>
                    </a:cubicBezTo>
                    <a:cubicBezTo>
                      <a:pt x="487" y="28"/>
                      <a:pt x="487" y="28"/>
                      <a:pt x="487" y="28"/>
                    </a:cubicBezTo>
                    <a:cubicBezTo>
                      <a:pt x="475" y="57"/>
                      <a:pt x="475" y="57"/>
                      <a:pt x="475" y="57"/>
                    </a:cubicBezTo>
                    <a:cubicBezTo>
                      <a:pt x="473" y="60"/>
                      <a:pt x="473" y="62"/>
                      <a:pt x="473" y="63"/>
                    </a:cubicBezTo>
                    <a:cubicBezTo>
                      <a:pt x="474" y="64"/>
                      <a:pt x="475" y="65"/>
                      <a:pt x="477" y="66"/>
                    </a:cubicBezTo>
                    <a:cubicBezTo>
                      <a:pt x="478" y="66"/>
                      <a:pt x="478" y="66"/>
                      <a:pt x="478" y="66"/>
                    </a:cubicBezTo>
                    <a:cubicBezTo>
                      <a:pt x="478" y="68"/>
                      <a:pt x="478" y="68"/>
                      <a:pt x="478" y="68"/>
                    </a:cubicBezTo>
                    <a:cubicBezTo>
                      <a:pt x="461" y="61"/>
                      <a:pt x="461" y="61"/>
                      <a:pt x="461" y="61"/>
                    </a:cubicBezTo>
                    <a:cubicBezTo>
                      <a:pt x="462" y="60"/>
                      <a:pt x="462" y="60"/>
                      <a:pt x="462" y="60"/>
                    </a:cubicBezTo>
                    <a:cubicBezTo>
                      <a:pt x="464" y="60"/>
                      <a:pt x="464" y="60"/>
                      <a:pt x="464" y="60"/>
                    </a:cubicBezTo>
                    <a:cubicBezTo>
                      <a:pt x="466" y="61"/>
                      <a:pt x="467" y="61"/>
                      <a:pt x="469" y="60"/>
                    </a:cubicBezTo>
                    <a:cubicBezTo>
                      <a:pt x="469" y="60"/>
                      <a:pt x="470" y="58"/>
                      <a:pt x="471" y="56"/>
                    </a:cubicBezTo>
                    <a:cubicBezTo>
                      <a:pt x="485" y="23"/>
                      <a:pt x="485" y="23"/>
                      <a:pt x="485" y="23"/>
                    </a:cubicBezTo>
                    <a:cubicBezTo>
                      <a:pt x="485" y="21"/>
                      <a:pt x="484" y="19"/>
                      <a:pt x="484" y="18"/>
                    </a:cubicBezTo>
                    <a:cubicBezTo>
                      <a:pt x="483" y="18"/>
                      <a:pt x="482" y="17"/>
                      <a:pt x="481" y="16"/>
                    </a:cubicBezTo>
                    <a:cubicBezTo>
                      <a:pt x="480" y="15"/>
                      <a:pt x="480" y="15"/>
                      <a:pt x="478" y="14"/>
                    </a:cubicBezTo>
                    <a:cubicBezTo>
                      <a:pt x="479" y="13"/>
                      <a:pt x="479" y="13"/>
                      <a:pt x="479" y="13"/>
                    </a:cubicBezTo>
                    <a:close/>
                    <a:moveTo>
                      <a:pt x="549" y="101"/>
                    </a:moveTo>
                    <a:cubicBezTo>
                      <a:pt x="548" y="103"/>
                      <a:pt x="548" y="103"/>
                      <a:pt x="548" y="103"/>
                    </a:cubicBezTo>
                    <a:cubicBezTo>
                      <a:pt x="529" y="92"/>
                      <a:pt x="529" y="92"/>
                      <a:pt x="529" y="92"/>
                    </a:cubicBezTo>
                    <a:cubicBezTo>
                      <a:pt x="530" y="91"/>
                      <a:pt x="530" y="91"/>
                      <a:pt x="530" y="91"/>
                    </a:cubicBezTo>
                    <a:cubicBezTo>
                      <a:pt x="532" y="91"/>
                      <a:pt x="532" y="91"/>
                      <a:pt x="532" y="91"/>
                    </a:cubicBezTo>
                    <a:cubicBezTo>
                      <a:pt x="533" y="93"/>
                      <a:pt x="535" y="93"/>
                      <a:pt x="537" y="92"/>
                    </a:cubicBezTo>
                    <a:cubicBezTo>
                      <a:pt x="537" y="92"/>
                      <a:pt x="539" y="90"/>
                      <a:pt x="540" y="88"/>
                    </a:cubicBezTo>
                    <a:cubicBezTo>
                      <a:pt x="557" y="59"/>
                      <a:pt x="557" y="59"/>
                      <a:pt x="557" y="59"/>
                    </a:cubicBezTo>
                    <a:cubicBezTo>
                      <a:pt x="558" y="57"/>
                      <a:pt x="559" y="55"/>
                      <a:pt x="559" y="55"/>
                    </a:cubicBezTo>
                    <a:cubicBezTo>
                      <a:pt x="559" y="54"/>
                      <a:pt x="559" y="53"/>
                      <a:pt x="558" y="52"/>
                    </a:cubicBezTo>
                    <a:cubicBezTo>
                      <a:pt x="558" y="51"/>
                      <a:pt x="557" y="50"/>
                      <a:pt x="556" y="50"/>
                    </a:cubicBezTo>
                    <a:cubicBezTo>
                      <a:pt x="554" y="49"/>
                      <a:pt x="554" y="49"/>
                      <a:pt x="554" y="49"/>
                    </a:cubicBezTo>
                    <a:cubicBezTo>
                      <a:pt x="555" y="48"/>
                      <a:pt x="555" y="48"/>
                      <a:pt x="555" y="48"/>
                    </a:cubicBezTo>
                    <a:cubicBezTo>
                      <a:pt x="574" y="59"/>
                      <a:pt x="574" y="59"/>
                      <a:pt x="574" y="59"/>
                    </a:cubicBezTo>
                    <a:cubicBezTo>
                      <a:pt x="573" y="60"/>
                      <a:pt x="573" y="60"/>
                      <a:pt x="573" y="60"/>
                    </a:cubicBezTo>
                    <a:cubicBezTo>
                      <a:pt x="571" y="59"/>
                      <a:pt x="571" y="59"/>
                      <a:pt x="571" y="59"/>
                    </a:cubicBezTo>
                    <a:cubicBezTo>
                      <a:pt x="570" y="58"/>
                      <a:pt x="568" y="58"/>
                      <a:pt x="567" y="58"/>
                    </a:cubicBezTo>
                    <a:cubicBezTo>
                      <a:pt x="566" y="59"/>
                      <a:pt x="564" y="60"/>
                      <a:pt x="563" y="63"/>
                    </a:cubicBezTo>
                    <a:cubicBezTo>
                      <a:pt x="546" y="91"/>
                      <a:pt x="546" y="91"/>
                      <a:pt x="546" y="91"/>
                    </a:cubicBezTo>
                    <a:cubicBezTo>
                      <a:pt x="545" y="93"/>
                      <a:pt x="544" y="95"/>
                      <a:pt x="544" y="96"/>
                    </a:cubicBezTo>
                    <a:cubicBezTo>
                      <a:pt x="544" y="97"/>
                      <a:pt x="544" y="97"/>
                      <a:pt x="545" y="98"/>
                    </a:cubicBezTo>
                    <a:cubicBezTo>
                      <a:pt x="546" y="99"/>
                      <a:pt x="546" y="100"/>
                      <a:pt x="547" y="101"/>
                    </a:cubicBezTo>
                    <a:cubicBezTo>
                      <a:pt x="549" y="101"/>
                      <a:pt x="549" y="101"/>
                      <a:pt x="549" y="101"/>
                    </a:cubicBezTo>
                    <a:close/>
                    <a:moveTo>
                      <a:pt x="641" y="113"/>
                    </a:moveTo>
                    <a:cubicBezTo>
                      <a:pt x="640" y="114"/>
                      <a:pt x="640" y="114"/>
                      <a:pt x="640" y="114"/>
                    </a:cubicBezTo>
                    <a:cubicBezTo>
                      <a:pt x="639" y="113"/>
                      <a:pt x="637" y="112"/>
                      <a:pt x="636" y="112"/>
                    </a:cubicBezTo>
                    <a:cubicBezTo>
                      <a:pt x="634" y="112"/>
                      <a:pt x="632" y="113"/>
                      <a:pt x="630" y="114"/>
                    </a:cubicBezTo>
                    <a:cubicBezTo>
                      <a:pt x="588" y="134"/>
                      <a:pt x="588" y="134"/>
                      <a:pt x="588" y="134"/>
                    </a:cubicBezTo>
                    <a:cubicBezTo>
                      <a:pt x="586" y="133"/>
                      <a:pt x="586" y="133"/>
                      <a:pt x="586" y="133"/>
                    </a:cubicBezTo>
                    <a:cubicBezTo>
                      <a:pt x="602" y="88"/>
                      <a:pt x="602" y="88"/>
                      <a:pt x="602" y="88"/>
                    </a:cubicBezTo>
                    <a:cubicBezTo>
                      <a:pt x="602" y="86"/>
                      <a:pt x="603" y="84"/>
                      <a:pt x="603" y="84"/>
                    </a:cubicBezTo>
                    <a:cubicBezTo>
                      <a:pt x="603" y="83"/>
                      <a:pt x="603" y="82"/>
                      <a:pt x="602" y="81"/>
                    </a:cubicBezTo>
                    <a:cubicBezTo>
                      <a:pt x="602" y="80"/>
                      <a:pt x="601" y="79"/>
                      <a:pt x="600" y="78"/>
                    </a:cubicBezTo>
                    <a:cubicBezTo>
                      <a:pt x="601" y="77"/>
                      <a:pt x="601" y="77"/>
                      <a:pt x="601" y="77"/>
                    </a:cubicBezTo>
                    <a:cubicBezTo>
                      <a:pt x="617" y="90"/>
                      <a:pt x="617" y="90"/>
                      <a:pt x="617" y="90"/>
                    </a:cubicBezTo>
                    <a:cubicBezTo>
                      <a:pt x="616" y="91"/>
                      <a:pt x="616" y="91"/>
                      <a:pt x="616" y="91"/>
                    </a:cubicBezTo>
                    <a:cubicBezTo>
                      <a:pt x="614" y="90"/>
                      <a:pt x="612" y="89"/>
                      <a:pt x="611" y="89"/>
                    </a:cubicBezTo>
                    <a:cubicBezTo>
                      <a:pt x="611" y="89"/>
                      <a:pt x="610" y="90"/>
                      <a:pt x="609" y="90"/>
                    </a:cubicBezTo>
                    <a:cubicBezTo>
                      <a:pt x="608" y="91"/>
                      <a:pt x="607" y="93"/>
                      <a:pt x="607" y="96"/>
                    </a:cubicBezTo>
                    <a:cubicBezTo>
                      <a:pt x="596" y="127"/>
                      <a:pt x="596" y="127"/>
                      <a:pt x="596" y="127"/>
                    </a:cubicBezTo>
                    <a:cubicBezTo>
                      <a:pt x="625" y="113"/>
                      <a:pt x="625" y="113"/>
                      <a:pt x="625" y="113"/>
                    </a:cubicBezTo>
                    <a:cubicBezTo>
                      <a:pt x="628" y="111"/>
                      <a:pt x="629" y="110"/>
                      <a:pt x="630" y="109"/>
                    </a:cubicBezTo>
                    <a:cubicBezTo>
                      <a:pt x="631" y="109"/>
                      <a:pt x="631" y="108"/>
                      <a:pt x="631" y="107"/>
                    </a:cubicBezTo>
                    <a:cubicBezTo>
                      <a:pt x="631" y="106"/>
                      <a:pt x="630" y="105"/>
                      <a:pt x="629" y="104"/>
                    </a:cubicBezTo>
                    <a:cubicBezTo>
                      <a:pt x="629" y="104"/>
                      <a:pt x="629" y="103"/>
                      <a:pt x="629" y="103"/>
                    </a:cubicBezTo>
                    <a:cubicBezTo>
                      <a:pt x="630" y="102"/>
                      <a:pt x="630" y="102"/>
                      <a:pt x="630" y="102"/>
                    </a:cubicBezTo>
                    <a:cubicBezTo>
                      <a:pt x="641" y="113"/>
                      <a:pt x="641" y="113"/>
                      <a:pt x="641" y="113"/>
                    </a:cubicBezTo>
                    <a:close/>
                    <a:moveTo>
                      <a:pt x="669" y="151"/>
                    </a:moveTo>
                    <a:cubicBezTo>
                      <a:pt x="653" y="162"/>
                      <a:pt x="653" y="162"/>
                      <a:pt x="653" y="162"/>
                    </a:cubicBezTo>
                    <a:cubicBezTo>
                      <a:pt x="659" y="172"/>
                      <a:pt x="659" y="172"/>
                      <a:pt x="659" y="172"/>
                    </a:cubicBezTo>
                    <a:cubicBezTo>
                      <a:pt x="661" y="174"/>
                      <a:pt x="662" y="175"/>
                      <a:pt x="664" y="176"/>
                    </a:cubicBezTo>
                    <a:cubicBezTo>
                      <a:pt x="665" y="176"/>
                      <a:pt x="667" y="175"/>
                      <a:pt x="670" y="174"/>
                    </a:cubicBezTo>
                    <a:cubicBezTo>
                      <a:pt x="671" y="175"/>
                      <a:pt x="671" y="175"/>
                      <a:pt x="671" y="175"/>
                    </a:cubicBezTo>
                    <a:cubicBezTo>
                      <a:pt x="656" y="185"/>
                      <a:pt x="656" y="185"/>
                      <a:pt x="656" y="185"/>
                    </a:cubicBezTo>
                    <a:cubicBezTo>
                      <a:pt x="655" y="184"/>
                      <a:pt x="655" y="184"/>
                      <a:pt x="655" y="184"/>
                    </a:cubicBezTo>
                    <a:cubicBezTo>
                      <a:pt x="657" y="182"/>
                      <a:pt x="658" y="181"/>
                      <a:pt x="659" y="181"/>
                    </a:cubicBezTo>
                    <a:cubicBezTo>
                      <a:pt x="659" y="180"/>
                      <a:pt x="659" y="179"/>
                      <a:pt x="659" y="178"/>
                    </a:cubicBezTo>
                    <a:cubicBezTo>
                      <a:pt x="659" y="176"/>
                      <a:pt x="658" y="175"/>
                      <a:pt x="657" y="173"/>
                    </a:cubicBezTo>
                    <a:cubicBezTo>
                      <a:pt x="651" y="164"/>
                      <a:pt x="651" y="164"/>
                      <a:pt x="651" y="164"/>
                    </a:cubicBezTo>
                    <a:cubicBezTo>
                      <a:pt x="637" y="174"/>
                      <a:pt x="637" y="174"/>
                      <a:pt x="637" y="174"/>
                    </a:cubicBezTo>
                    <a:cubicBezTo>
                      <a:pt x="635" y="175"/>
                      <a:pt x="634" y="176"/>
                      <a:pt x="634" y="176"/>
                    </a:cubicBezTo>
                    <a:cubicBezTo>
                      <a:pt x="633" y="177"/>
                      <a:pt x="633" y="177"/>
                      <a:pt x="633" y="178"/>
                    </a:cubicBezTo>
                    <a:cubicBezTo>
                      <a:pt x="633" y="178"/>
                      <a:pt x="634" y="179"/>
                      <a:pt x="635" y="180"/>
                    </a:cubicBezTo>
                    <a:cubicBezTo>
                      <a:pt x="640" y="187"/>
                      <a:pt x="640" y="187"/>
                      <a:pt x="640" y="187"/>
                    </a:cubicBezTo>
                    <a:cubicBezTo>
                      <a:pt x="641" y="190"/>
                      <a:pt x="643" y="191"/>
                      <a:pt x="644" y="192"/>
                    </a:cubicBezTo>
                    <a:cubicBezTo>
                      <a:pt x="645" y="193"/>
                      <a:pt x="646" y="194"/>
                      <a:pt x="648" y="194"/>
                    </a:cubicBezTo>
                    <a:cubicBezTo>
                      <a:pt x="650" y="194"/>
                      <a:pt x="653" y="194"/>
                      <a:pt x="656" y="194"/>
                    </a:cubicBezTo>
                    <a:cubicBezTo>
                      <a:pt x="657" y="195"/>
                      <a:pt x="657" y="195"/>
                      <a:pt x="657" y="195"/>
                    </a:cubicBezTo>
                    <a:cubicBezTo>
                      <a:pt x="644" y="199"/>
                      <a:pt x="644" y="199"/>
                      <a:pt x="644" y="199"/>
                    </a:cubicBezTo>
                    <a:cubicBezTo>
                      <a:pt x="622" y="167"/>
                      <a:pt x="622" y="167"/>
                      <a:pt x="622" y="167"/>
                    </a:cubicBezTo>
                    <a:cubicBezTo>
                      <a:pt x="623" y="166"/>
                      <a:pt x="623" y="166"/>
                      <a:pt x="623" y="166"/>
                    </a:cubicBezTo>
                    <a:cubicBezTo>
                      <a:pt x="624" y="167"/>
                      <a:pt x="624" y="167"/>
                      <a:pt x="624" y="167"/>
                    </a:cubicBezTo>
                    <a:cubicBezTo>
                      <a:pt x="625" y="168"/>
                      <a:pt x="625" y="169"/>
                      <a:pt x="626" y="170"/>
                    </a:cubicBezTo>
                    <a:cubicBezTo>
                      <a:pt x="627" y="170"/>
                      <a:pt x="628" y="170"/>
                      <a:pt x="629" y="170"/>
                    </a:cubicBezTo>
                    <a:cubicBezTo>
                      <a:pt x="630" y="170"/>
                      <a:pt x="631" y="169"/>
                      <a:pt x="633" y="167"/>
                    </a:cubicBezTo>
                    <a:cubicBezTo>
                      <a:pt x="660" y="149"/>
                      <a:pt x="660" y="149"/>
                      <a:pt x="660" y="149"/>
                    </a:cubicBezTo>
                    <a:cubicBezTo>
                      <a:pt x="663" y="147"/>
                      <a:pt x="664" y="145"/>
                      <a:pt x="665" y="144"/>
                    </a:cubicBezTo>
                    <a:cubicBezTo>
                      <a:pt x="665" y="143"/>
                      <a:pt x="664" y="141"/>
                      <a:pt x="663" y="140"/>
                    </a:cubicBezTo>
                    <a:cubicBezTo>
                      <a:pt x="662" y="138"/>
                      <a:pt x="662" y="138"/>
                      <a:pt x="662" y="138"/>
                    </a:cubicBezTo>
                    <a:cubicBezTo>
                      <a:pt x="663" y="137"/>
                      <a:pt x="663" y="137"/>
                      <a:pt x="663" y="137"/>
                    </a:cubicBezTo>
                    <a:cubicBezTo>
                      <a:pt x="686" y="170"/>
                      <a:pt x="686" y="170"/>
                      <a:pt x="686" y="170"/>
                    </a:cubicBezTo>
                    <a:cubicBezTo>
                      <a:pt x="677" y="176"/>
                      <a:pt x="677" y="176"/>
                      <a:pt x="677" y="176"/>
                    </a:cubicBezTo>
                    <a:cubicBezTo>
                      <a:pt x="676" y="175"/>
                      <a:pt x="676" y="175"/>
                      <a:pt x="676" y="175"/>
                    </a:cubicBezTo>
                    <a:cubicBezTo>
                      <a:pt x="678" y="173"/>
                      <a:pt x="679" y="172"/>
                      <a:pt x="680" y="171"/>
                    </a:cubicBezTo>
                    <a:cubicBezTo>
                      <a:pt x="680" y="170"/>
                      <a:pt x="680" y="168"/>
                      <a:pt x="680" y="167"/>
                    </a:cubicBezTo>
                    <a:cubicBezTo>
                      <a:pt x="680" y="166"/>
                      <a:pt x="679" y="164"/>
                      <a:pt x="677" y="162"/>
                    </a:cubicBezTo>
                    <a:cubicBezTo>
                      <a:pt x="669" y="151"/>
                      <a:pt x="669" y="151"/>
                      <a:pt x="669" y="151"/>
                    </a:cubicBezTo>
                    <a:close/>
                    <a:moveTo>
                      <a:pt x="680" y="268"/>
                    </a:moveTo>
                    <a:cubicBezTo>
                      <a:pt x="674" y="256"/>
                      <a:pt x="674" y="256"/>
                      <a:pt x="674" y="256"/>
                    </a:cubicBezTo>
                    <a:cubicBezTo>
                      <a:pt x="689" y="230"/>
                      <a:pt x="689" y="230"/>
                      <a:pt x="689" y="230"/>
                    </a:cubicBezTo>
                    <a:cubicBezTo>
                      <a:pt x="688" y="229"/>
                      <a:pt x="688" y="228"/>
                      <a:pt x="688" y="228"/>
                    </a:cubicBezTo>
                    <a:cubicBezTo>
                      <a:pt x="688" y="227"/>
                      <a:pt x="687" y="227"/>
                      <a:pt x="687" y="227"/>
                    </a:cubicBezTo>
                    <a:cubicBezTo>
                      <a:pt x="687" y="226"/>
                      <a:pt x="687" y="226"/>
                      <a:pt x="687" y="225"/>
                    </a:cubicBezTo>
                    <a:cubicBezTo>
                      <a:pt x="673" y="231"/>
                      <a:pt x="673" y="231"/>
                      <a:pt x="673" y="231"/>
                    </a:cubicBezTo>
                    <a:cubicBezTo>
                      <a:pt x="670" y="233"/>
                      <a:pt x="669" y="234"/>
                      <a:pt x="668" y="235"/>
                    </a:cubicBezTo>
                    <a:cubicBezTo>
                      <a:pt x="668" y="236"/>
                      <a:pt x="668" y="238"/>
                      <a:pt x="669" y="239"/>
                    </a:cubicBezTo>
                    <a:cubicBezTo>
                      <a:pt x="669" y="241"/>
                      <a:pt x="669" y="241"/>
                      <a:pt x="669" y="241"/>
                    </a:cubicBezTo>
                    <a:cubicBezTo>
                      <a:pt x="668" y="242"/>
                      <a:pt x="668" y="242"/>
                      <a:pt x="668" y="242"/>
                    </a:cubicBezTo>
                    <a:cubicBezTo>
                      <a:pt x="659" y="222"/>
                      <a:pt x="659" y="222"/>
                      <a:pt x="659" y="222"/>
                    </a:cubicBezTo>
                    <a:cubicBezTo>
                      <a:pt x="660" y="221"/>
                      <a:pt x="660" y="221"/>
                      <a:pt x="660" y="221"/>
                    </a:cubicBezTo>
                    <a:cubicBezTo>
                      <a:pt x="661" y="223"/>
                      <a:pt x="661" y="223"/>
                      <a:pt x="661" y="223"/>
                    </a:cubicBezTo>
                    <a:cubicBezTo>
                      <a:pt x="662" y="225"/>
                      <a:pt x="663" y="226"/>
                      <a:pt x="665" y="226"/>
                    </a:cubicBezTo>
                    <a:cubicBezTo>
                      <a:pt x="666" y="227"/>
                      <a:pt x="668" y="226"/>
                      <a:pt x="670" y="225"/>
                    </a:cubicBezTo>
                    <a:cubicBezTo>
                      <a:pt x="700" y="212"/>
                      <a:pt x="700" y="212"/>
                      <a:pt x="700" y="212"/>
                    </a:cubicBezTo>
                    <a:cubicBezTo>
                      <a:pt x="703" y="210"/>
                      <a:pt x="705" y="209"/>
                      <a:pt x="705" y="208"/>
                    </a:cubicBezTo>
                    <a:cubicBezTo>
                      <a:pt x="706" y="207"/>
                      <a:pt x="706" y="205"/>
                      <a:pt x="705" y="204"/>
                    </a:cubicBezTo>
                    <a:cubicBezTo>
                      <a:pt x="704" y="202"/>
                      <a:pt x="704" y="202"/>
                      <a:pt x="704" y="202"/>
                    </a:cubicBezTo>
                    <a:cubicBezTo>
                      <a:pt x="706" y="201"/>
                      <a:pt x="706" y="201"/>
                      <a:pt x="706" y="201"/>
                    </a:cubicBezTo>
                    <a:cubicBezTo>
                      <a:pt x="713" y="218"/>
                      <a:pt x="713" y="218"/>
                      <a:pt x="713" y="218"/>
                    </a:cubicBezTo>
                    <a:cubicBezTo>
                      <a:pt x="715" y="223"/>
                      <a:pt x="717" y="227"/>
                      <a:pt x="717" y="230"/>
                    </a:cubicBezTo>
                    <a:cubicBezTo>
                      <a:pt x="717" y="232"/>
                      <a:pt x="717" y="235"/>
                      <a:pt x="716" y="237"/>
                    </a:cubicBezTo>
                    <a:cubicBezTo>
                      <a:pt x="714" y="240"/>
                      <a:pt x="713" y="242"/>
                      <a:pt x="710" y="243"/>
                    </a:cubicBezTo>
                    <a:cubicBezTo>
                      <a:pt x="707" y="244"/>
                      <a:pt x="704" y="244"/>
                      <a:pt x="701" y="243"/>
                    </a:cubicBezTo>
                    <a:cubicBezTo>
                      <a:pt x="698" y="242"/>
                      <a:pt x="695" y="240"/>
                      <a:pt x="693" y="237"/>
                    </a:cubicBezTo>
                    <a:cubicBezTo>
                      <a:pt x="684" y="252"/>
                      <a:pt x="684" y="252"/>
                      <a:pt x="684" y="252"/>
                    </a:cubicBezTo>
                    <a:cubicBezTo>
                      <a:pt x="682" y="256"/>
                      <a:pt x="681" y="259"/>
                      <a:pt x="680" y="261"/>
                    </a:cubicBezTo>
                    <a:cubicBezTo>
                      <a:pt x="680" y="263"/>
                      <a:pt x="680" y="265"/>
                      <a:pt x="681" y="268"/>
                    </a:cubicBezTo>
                    <a:cubicBezTo>
                      <a:pt x="680" y="268"/>
                      <a:pt x="680" y="268"/>
                      <a:pt x="680" y="268"/>
                    </a:cubicBezTo>
                    <a:close/>
                    <a:moveTo>
                      <a:pt x="689" y="224"/>
                    </a:moveTo>
                    <a:cubicBezTo>
                      <a:pt x="689" y="225"/>
                      <a:pt x="689" y="225"/>
                      <a:pt x="689" y="226"/>
                    </a:cubicBezTo>
                    <a:cubicBezTo>
                      <a:pt x="690" y="226"/>
                      <a:pt x="690" y="226"/>
                      <a:pt x="690" y="226"/>
                    </a:cubicBezTo>
                    <a:cubicBezTo>
                      <a:pt x="692" y="231"/>
                      <a:pt x="694" y="234"/>
                      <a:pt x="697" y="235"/>
                    </a:cubicBezTo>
                    <a:cubicBezTo>
                      <a:pt x="700" y="237"/>
                      <a:pt x="703" y="237"/>
                      <a:pt x="706" y="235"/>
                    </a:cubicBezTo>
                    <a:cubicBezTo>
                      <a:pt x="709" y="234"/>
                      <a:pt x="711" y="232"/>
                      <a:pt x="712" y="229"/>
                    </a:cubicBezTo>
                    <a:cubicBezTo>
                      <a:pt x="713" y="227"/>
                      <a:pt x="713" y="224"/>
                      <a:pt x="711" y="221"/>
                    </a:cubicBezTo>
                    <a:cubicBezTo>
                      <a:pt x="711" y="220"/>
                      <a:pt x="710" y="218"/>
                      <a:pt x="708" y="216"/>
                    </a:cubicBezTo>
                    <a:cubicBezTo>
                      <a:pt x="689" y="224"/>
                      <a:pt x="689" y="224"/>
                      <a:pt x="689" y="224"/>
                    </a:cubicBezTo>
                    <a:close/>
                    <a:moveTo>
                      <a:pt x="743" y="310"/>
                    </a:moveTo>
                    <a:cubicBezTo>
                      <a:pt x="726" y="313"/>
                      <a:pt x="726" y="313"/>
                      <a:pt x="726" y="313"/>
                    </a:cubicBezTo>
                    <a:cubicBezTo>
                      <a:pt x="725" y="312"/>
                      <a:pt x="725" y="312"/>
                      <a:pt x="725" y="312"/>
                    </a:cubicBezTo>
                    <a:cubicBezTo>
                      <a:pt x="729" y="311"/>
                      <a:pt x="731" y="309"/>
                      <a:pt x="733" y="308"/>
                    </a:cubicBezTo>
                    <a:cubicBezTo>
                      <a:pt x="735" y="306"/>
                      <a:pt x="736" y="304"/>
                      <a:pt x="737" y="302"/>
                    </a:cubicBezTo>
                    <a:cubicBezTo>
                      <a:pt x="737" y="300"/>
                      <a:pt x="737" y="297"/>
                      <a:pt x="737" y="295"/>
                    </a:cubicBezTo>
                    <a:cubicBezTo>
                      <a:pt x="736" y="293"/>
                      <a:pt x="735" y="291"/>
                      <a:pt x="733" y="289"/>
                    </a:cubicBezTo>
                    <a:cubicBezTo>
                      <a:pt x="731" y="288"/>
                      <a:pt x="729" y="288"/>
                      <a:pt x="727" y="288"/>
                    </a:cubicBezTo>
                    <a:cubicBezTo>
                      <a:pt x="726" y="288"/>
                      <a:pt x="725" y="289"/>
                      <a:pt x="724" y="290"/>
                    </a:cubicBezTo>
                    <a:cubicBezTo>
                      <a:pt x="722" y="292"/>
                      <a:pt x="720" y="296"/>
                      <a:pt x="718" y="303"/>
                    </a:cubicBezTo>
                    <a:cubicBezTo>
                      <a:pt x="717" y="308"/>
                      <a:pt x="716" y="312"/>
                      <a:pt x="715" y="314"/>
                    </a:cubicBezTo>
                    <a:cubicBezTo>
                      <a:pt x="714" y="316"/>
                      <a:pt x="712" y="317"/>
                      <a:pt x="711" y="319"/>
                    </a:cubicBezTo>
                    <a:cubicBezTo>
                      <a:pt x="709" y="320"/>
                      <a:pt x="707" y="321"/>
                      <a:pt x="705" y="321"/>
                    </a:cubicBezTo>
                    <a:cubicBezTo>
                      <a:pt x="702" y="322"/>
                      <a:pt x="698" y="321"/>
                      <a:pt x="695" y="319"/>
                    </a:cubicBezTo>
                    <a:cubicBezTo>
                      <a:pt x="691" y="316"/>
                      <a:pt x="689" y="313"/>
                      <a:pt x="688" y="308"/>
                    </a:cubicBezTo>
                    <a:cubicBezTo>
                      <a:pt x="688" y="307"/>
                      <a:pt x="688" y="306"/>
                      <a:pt x="688" y="304"/>
                    </a:cubicBezTo>
                    <a:cubicBezTo>
                      <a:pt x="688" y="303"/>
                      <a:pt x="688" y="302"/>
                      <a:pt x="688" y="299"/>
                    </a:cubicBezTo>
                    <a:cubicBezTo>
                      <a:pt x="688" y="297"/>
                      <a:pt x="688" y="295"/>
                      <a:pt x="688" y="294"/>
                    </a:cubicBezTo>
                    <a:cubicBezTo>
                      <a:pt x="688" y="294"/>
                      <a:pt x="688" y="293"/>
                      <a:pt x="687" y="293"/>
                    </a:cubicBezTo>
                    <a:cubicBezTo>
                      <a:pt x="687" y="293"/>
                      <a:pt x="686" y="293"/>
                      <a:pt x="685" y="293"/>
                    </a:cubicBezTo>
                    <a:cubicBezTo>
                      <a:pt x="685" y="291"/>
                      <a:pt x="685" y="291"/>
                      <a:pt x="685" y="291"/>
                    </a:cubicBezTo>
                    <a:cubicBezTo>
                      <a:pt x="702" y="288"/>
                      <a:pt x="702" y="288"/>
                      <a:pt x="702" y="288"/>
                    </a:cubicBezTo>
                    <a:cubicBezTo>
                      <a:pt x="702" y="289"/>
                      <a:pt x="702" y="289"/>
                      <a:pt x="702" y="289"/>
                    </a:cubicBezTo>
                    <a:cubicBezTo>
                      <a:pt x="699" y="291"/>
                      <a:pt x="696" y="292"/>
                      <a:pt x="695" y="293"/>
                    </a:cubicBezTo>
                    <a:cubicBezTo>
                      <a:pt x="693" y="295"/>
                      <a:pt x="692" y="297"/>
                      <a:pt x="691" y="299"/>
                    </a:cubicBezTo>
                    <a:cubicBezTo>
                      <a:pt x="691" y="302"/>
                      <a:pt x="690" y="304"/>
                      <a:pt x="691" y="307"/>
                    </a:cubicBezTo>
                    <a:cubicBezTo>
                      <a:pt x="692" y="310"/>
                      <a:pt x="693" y="312"/>
                      <a:pt x="695" y="314"/>
                    </a:cubicBezTo>
                    <a:cubicBezTo>
                      <a:pt x="697" y="315"/>
                      <a:pt x="699" y="316"/>
                      <a:pt x="701" y="315"/>
                    </a:cubicBezTo>
                    <a:cubicBezTo>
                      <a:pt x="703" y="315"/>
                      <a:pt x="704" y="314"/>
                      <a:pt x="705" y="313"/>
                    </a:cubicBezTo>
                    <a:cubicBezTo>
                      <a:pt x="706" y="312"/>
                      <a:pt x="707" y="311"/>
                      <a:pt x="708" y="309"/>
                    </a:cubicBezTo>
                    <a:cubicBezTo>
                      <a:pt x="708" y="308"/>
                      <a:pt x="709" y="305"/>
                      <a:pt x="711" y="301"/>
                    </a:cubicBezTo>
                    <a:cubicBezTo>
                      <a:pt x="712" y="296"/>
                      <a:pt x="713" y="292"/>
                      <a:pt x="714" y="290"/>
                    </a:cubicBezTo>
                    <a:cubicBezTo>
                      <a:pt x="715" y="288"/>
                      <a:pt x="717" y="287"/>
                      <a:pt x="718" y="285"/>
                    </a:cubicBezTo>
                    <a:cubicBezTo>
                      <a:pt x="720" y="284"/>
                      <a:pt x="722" y="283"/>
                      <a:pt x="724" y="283"/>
                    </a:cubicBezTo>
                    <a:cubicBezTo>
                      <a:pt x="727" y="282"/>
                      <a:pt x="731" y="283"/>
                      <a:pt x="734" y="285"/>
                    </a:cubicBezTo>
                    <a:cubicBezTo>
                      <a:pt x="737" y="287"/>
                      <a:pt x="739" y="290"/>
                      <a:pt x="740" y="294"/>
                    </a:cubicBezTo>
                    <a:cubicBezTo>
                      <a:pt x="740" y="297"/>
                      <a:pt x="740" y="300"/>
                      <a:pt x="740" y="303"/>
                    </a:cubicBezTo>
                    <a:cubicBezTo>
                      <a:pt x="739" y="305"/>
                      <a:pt x="739" y="306"/>
                      <a:pt x="739" y="306"/>
                    </a:cubicBezTo>
                    <a:cubicBezTo>
                      <a:pt x="739" y="307"/>
                      <a:pt x="740" y="308"/>
                      <a:pt x="740" y="308"/>
                    </a:cubicBezTo>
                    <a:cubicBezTo>
                      <a:pt x="741" y="308"/>
                      <a:pt x="742" y="308"/>
                      <a:pt x="743" y="308"/>
                    </a:cubicBezTo>
                    <a:cubicBezTo>
                      <a:pt x="743" y="310"/>
                      <a:pt x="743" y="310"/>
                      <a:pt x="743" y="310"/>
                    </a:cubicBezTo>
                    <a:close/>
                    <a:moveTo>
                      <a:pt x="697" y="371"/>
                    </a:moveTo>
                    <a:cubicBezTo>
                      <a:pt x="696" y="371"/>
                      <a:pt x="696" y="371"/>
                      <a:pt x="696" y="371"/>
                    </a:cubicBezTo>
                    <a:cubicBezTo>
                      <a:pt x="695" y="349"/>
                      <a:pt x="695" y="349"/>
                      <a:pt x="695" y="349"/>
                    </a:cubicBezTo>
                    <a:cubicBezTo>
                      <a:pt x="697" y="349"/>
                      <a:pt x="697" y="349"/>
                      <a:pt x="697" y="349"/>
                    </a:cubicBezTo>
                    <a:cubicBezTo>
                      <a:pt x="697" y="351"/>
                      <a:pt x="697" y="351"/>
                      <a:pt x="697" y="351"/>
                    </a:cubicBezTo>
                    <a:cubicBezTo>
                      <a:pt x="697" y="353"/>
                      <a:pt x="698" y="355"/>
                      <a:pt x="699" y="356"/>
                    </a:cubicBezTo>
                    <a:cubicBezTo>
                      <a:pt x="700" y="356"/>
                      <a:pt x="702" y="357"/>
                      <a:pt x="705" y="357"/>
                    </a:cubicBezTo>
                    <a:cubicBezTo>
                      <a:pt x="737" y="356"/>
                      <a:pt x="737" y="356"/>
                      <a:pt x="737" y="356"/>
                    </a:cubicBezTo>
                    <a:cubicBezTo>
                      <a:pt x="740" y="356"/>
                      <a:pt x="742" y="356"/>
                      <a:pt x="743" y="355"/>
                    </a:cubicBezTo>
                    <a:cubicBezTo>
                      <a:pt x="743" y="355"/>
                      <a:pt x="744" y="355"/>
                      <a:pt x="744" y="354"/>
                    </a:cubicBezTo>
                    <a:cubicBezTo>
                      <a:pt x="745" y="353"/>
                      <a:pt x="745" y="352"/>
                      <a:pt x="745" y="350"/>
                    </a:cubicBezTo>
                    <a:cubicBezTo>
                      <a:pt x="745" y="349"/>
                      <a:pt x="745" y="349"/>
                      <a:pt x="745" y="349"/>
                    </a:cubicBezTo>
                    <a:cubicBezTo>
                      <a:pt x="746" y="349"/>
                      <a:pt x="746" y="349"/>
                      <a:pt x="746" y="349"/>
                    </a:cubicBezTo>
                    <a:cubicBezTo>
                      <a:pt x="747" y="370"/>
                      <a:pt x="747" y="370"/>
                      <a:pt x="747" y="370"/>
                    </a:cubicBezTo>
                    <a:cubicBezTo>
                      <a:pt x="745" y="370"/>
                      <a:pt x="745" y="370"/>
                      <a:pt x="745" y="370"/>
                    </a:cubicBezTo>
                    <a:cubicBezTo>
                      <a:pt x="745" y="369"/>
                      <a:pt x="745" y="369"/>
                      <a:pt x="745" y="369"/>
                    </a:cubicBezTo>
                    <a:cubicBezTo>
                      <a:pt x="745" y="366"/>
                      <a:pt x="745" y="365"/>
                      <a:pt x="743" y="364"/>
                    </a:cubicBezTo>
                    <a:cubicBezTo>
                      <a:pt x="743" y="363"/>
                      <a:pt x="741" y="363"/>
                      <a:pt x="738" y="363"/>
                    </a:cubicBezTo>
                    <a:cubicBezTo>
                      <a:pt x="705" y="364"/>
                      <a:pt x="705" y="364"/>
                      <a:pt x="705" y="364"/>
                    </a:cubicBezTo>
                    <a:cubicBezTo>
                      <a:pt x="702" y="364"/>
                      <a:pt x="700" y="364"/>
                      <a:pt x="700" y="364"/>
                    </a:cubicBezTo>
                    <a:cubicBezTo>
                      <a:pt x="699" y="365"/>
                      <a:pt x="698" y="365"/>
                      <a:pt x="698" y="366"/>
                    </a:cubicBezTo>
                    <a:cubicBezTo>
                      <a:pt x="697" y="367"/>
                      <a:pt x="697" y="368"/>
                      <a:pt x="697" y="369"/>
                    </a:cubicBezTo>
                    <a:cubicBezTo>
                      <a:pt x="697" y="371"/>
                      <a:pt x="697" y="371"/>
                      <a:pt x="697" y="371"/>
                    </a:cubicBezTo>
                    <a:close/>
                    <a:moveTo>
                      <a:pt x="742" y="442"/>
                    </a:moveTo>
                    <a:cubicBezTo>
                      <a:pt x="730" y="442"/>
                      <a:pt x="730" y="442"/>
                      <a:pt x="730" y="442"/>
                    </a:cubicBezTo>
                    <a:cubicBezTo>
                      <a:pt x="730" y="440"/>
                      <a:pt x="730" y="440"/>
                      <a:pt x="730" y="440"/>
                    </a:cubicBezTo>
                    <a:cubicBezTo>
                      <a:pt x="732" y="440"/>
                      <a:pt x="734" y="440"/>
                      <a:pt x="735" y="440"/>
                    </a:cubicBezTo>
                    <a:cubicBezTo>
                      <a:pt x="736" y="439"/>
                      <a:pt x="737" y="438"/>
                      <a:pt x="738" y="437"/>
                    </a:cubicBezTo>
                    <a:cubicBezTo>
                      <a:pt x="739" y="436"/>
                      <a:pt x="740" y="434"/>
                      <a:pt x="740" y="432"/>
                    </a:cubicBezTo>
                    <a:cubicBezTo>
                      <a:pt x="741" y="425"/>
                      <a:pt x="741" y="425"/>
                      <a:pt x="741" y="425"/>
                    </a:cubicBezTo>
                    <a:cubicBezTo>
                      <a:pt x="702" y="420"/>
                      <a:pt x="702" y="420"/>
                      <a:pt x="702" y="420"/>
                    </a:cubicBezTo>
                    <a:cubicBezTo>
                      <a:pt x="699" y="420"/>
                      <a:pt x="697" y="420"/>
                      <a:pt x="696" y="420"/>
                    </a:cubicBezTo>
                    <a:cubicBezTo>
                      <a:pt x="695" y="421"/>
                      <a:pt x="694" y="423"/>
                      <a:pt x="694" y="425"/>
                    </a:cubicBezTo>
                    <a:cubicBezTo>
                      <a:pt x="694" y="426"/>
                      <a:pt x="694" y="426"/>
                      <a:pt x="694" y="426"/>
                    </a:cubicBezTo>
                    <a:cubicBezTo>
                      <a:pt x="692" y="426"/>
                      <a:pt x="692" y="426"/>
                      <a:pt x="692" y="426"/>
                    </a:cubicBezTo>
                    <a:cubicBezTo>
                      <a:pt x="695" y="405"/>
                      <a:pt x="695" y="405"/>
                      <a:pt x="695" y="405"/>
                    </a:cubicBezTo>
                    <a:cubicBezTo>
                      <a:pt x="696" y="405"/>
                      <a:pt x="696" y="405"/>
                      <a:pt x="696" y="405"/>
                    </a:cubicBezTo>
                    <a:cubicBezTo>
                      <a:pt x="696" y="407"/>
                      <a:pt x="696" y="407"/>
                      <a:pt x="696" y="407"/>
                    </a:cubicBezTo>
                    <a:cubicBezTo>
                      <a:pt x="696" y="409"/>
                      <a:pt x="696" y="410"/>
                      <a:pt x="698" y="411"/>
                    </a:cubicBezTo>
                    <a:cubicBezTo>
                      <a:pt x="698" y="412"/>
                      <a:pt x="700" y="413"/>
                      <a:pt x="703" y="413"/>
                    </a:cubicBezTo>
                    <a:cubicBezTo>
                      <a:pt x="742" y="418"/>
                      <a:pt x="742" y="418"/>
                      <a:pt x="742" y="418"/>
                    </a:cubicBezTo>
                    <a:cubicBezTo>
                      <a:pt x="742" y="412"/>
                      <a:pt x="742" y="412"/>
                      <a:pt x="742" y="412"/>
                    </a:cubicBezTo>
                    <a:cubicBezTo>
                      <a:pt x="743" y="409"/>
                      <a:pt x="743" y="408"/>
                      <a:pt x="742" y="407"/>
                    </a:cubicBezTo>
                    <a:cubicBezTo>
                      <a:pt x="742" y="405"/>
                      <a:pt x="741" y="404"/>
                      <a:pt x="740" y="403"/>
                    </a:cubicBezTo>
                    <a:cubicBezTo>
                      <a:pt x="739" y="402"/>
                      <a:pt x="737" y="401"/>
                      <a:pt x="735" y="401"/>
                    </a:cubicBezTo>
                    <a:cubicBezTo>
                      <a:pt x="735" y="399"/>
                      <a:pt x="735" y="399"/>
                      <a:pt x="735" y="399"/>
                    </a:cubicBezTo>
                    <a:cubicBezTo>
                      <a:pt x="747" y="401"/>
                      <a:pt x="747" y="401"/>
                      <a:pt x="747" y="401"/>
                    </a:cubicBezTo>
                    <a:cubicBezTo>
                      <a:pt x="742" y="442"/>
                      <a:pt x="742" y="442"/>
                      <a:pt x="742" y="442"/>
                    </a:cubicBezTo>
                    <a:close/>
                    <a:moveTo>
                      <a:pt x="722" y="508"/>
                    </a:moveTo>
                    <a:cubicBezTo>
                      <a:pt x="717" y="525"/>
                      <a:pt x="717" y="525"/>
                      <a:pt x="717" y="525"/>
                    </a:cubicBezTo>
                    <a:cubicBezTo>
                      <a:pt x="716" y="524"/>
                      <a:pt x="716" y="524"/>
                      <a:pt x="716" y="524"/>
                    </a:cubicBezTo>
                    <a:cubicBezTo>
                      <a:pt x="716" y="523"/>
                      <a:pt x="716" y="523"/>
                      <a:pt x="716" y="523"/>
                    </a:cubicBezTo>
                    <a:cubicBezTo>
                      <a:pt x="716" y="523"/>
                      <a:pt x="716" y="522"/>
                      <a:pt x="716" y="520"/>
                    </a:cubicBezTo>
                    <a:cubicBezTo>
                      <a:pt x="716" y="519"/>
                      <a:pt x="715" y="518"/>
                      <a:pt x="715" y="516"/>
                    </a:cubicBezTo>
                    <a:cubicBezTo>
                      <a:pt x="714" y="515"/>
                      <a:pt x="713" y="513"/>
                      <a:pt x="711" y="511"/>
                    </a:cubicBezTo>
                    <a:cubicBezTo>
                      <a:pt x="696" y="494"/>
                      <a:pt x="696" y="494"/>
                      <a:pt x="696" y="494"/>
                    </a:cubicBezTo>
                    <a:cubicBezTo>
                      <a:pt x="684" y="490"/>
                      <a:pt x="684" y="490"/>
                      <a:pt x="684" y="490"/>
                    </a:cubicBezTo>
                    <a:cubicBezTo>
                      <a:pt x="681" y="489"/>
                      <a:pt x="679" y="488"/>
                      <a:pt x="678" y="489"/>
                    </a:cubicBezTo>
                    <a:cubicBezTo>
                      <a:pt x="677" y="489"/>
                      <a:pt x="676" y="491"/>
                      <a:pt x="675" y="493"/>
                    </a:cubicBezTo>
                    <a:cubicBezTo>
                      <a:pt x="675" y="494"/>
                      <a:pt x="675" y="494"/>
                      <a:pt x="675" y="494"/>
                    </a:cubicBezTo>
                    <a:cubicBezTo>
                      <a:pt x="674" y="494"/>
                      <a:pt x="674" y="494"/>
                      <a:pt x="674" y="494"/>
                    </a:cubicBezTo>
                    <a:cubicBezTo>
                      <a:pt x="680" y="473"/>
                      <a:pt x="680" y="473"/>
                      <a:pt x="680" y="473"/>
                    </a:cubicBezTo>
                    <a:cubicBezTo>
                      <a:pt x="682" y="474"/>
                      <a:pt x="682" y="474"/>
                      <a:pt x="682" y="474"/>
                    </a:cubicBezTo>
                    <a:cubicBezTo>
                      <a:pt x="681" y="475"/>
                      <a:pt x="681" y="475"/>
                      <a:pt x="681" y="475"/>
                    </a:cubicBezTo>
                    <a:cubicBezTo>
                      <a:pt x="680" y="477"/>
                      <a:pt x="680" y="479"/>
                      <a:pt x="681" y="480"/>
                    </a:cubicBezTo>
                    <a:cubicBezTo>
                      <a:pt x="682" y="481"/>
                      <a:pt x="684" y="482"/>
                      <a:pt x="686" y="483"/>
                    </a:cubicBezTo>
                    <a:cubicBezTo>
                      <a:pt x="698" y="487"/>
                      <a:pt x="698" y="487"/>
                      <a:pt x="698" y="487"/>
                    </a:cubicBezTo>
                    <a:cubicBezTo>
                      <a:pt x="722" y="480"/>
                      <a:pt x="722" y="480"/>
                      <a:pt x="722" y="480"/>
                    </a:cubicBezTo>
                    <a:cubicBezTo>
                      <a:pt x="725" y="479"/>
                      <a:pt x="727" y="478"/>
                      <a:pt x="728" y="478"/>
                    </a:cubicBezTo>
                    <a:cubicBezTo>
                      <a:pt x="729" y="478"/>
                      <a:pt x="730" y="477"/>
                      <a:pt x="731" y="475"/>
                    </a:cubicBezTo>
                    <a:cubicBezTo>
                      <a:pt x="732" y="475"/>
                      <a:pt x="732" y="474"/>
                      <a:pt x="732" y="473"/>
                    </a:cubicBezTo>
                    <a:cubicBezTo>
                      <a:pt x="734" y="474"/>
                      <a:pt x="734" y="474"/>
                      <a:pt x="734" y="474"/>
                    </a:cubicBezTo>
                    <a:cubicBezTo>
                      <a:pt x="727" y="494"/>
                      <a:pt x="727" y="494"/>
                      <a:pt x="727" y="494"/>
                    </a:cubicBezTo>
                    <a:cubicBezTo>
                      <a:pt x="725" y="494"/>
                      <a:pt x="725" y="494"/>
                      <a:pt x="725" y="494"/>
                    </a:cubicBezTo>
                    <a:cubicBezTo>
                      <a:pt x="726" y="493"/>
                      <a:pt x="726" y="493"/>
                      <a:pt x="726" y="493"/>
                    </a:cubicBezTo>
                    <a:cubicBezTo>
                      <a:pt x="726" y="492"/>
                      <a:pt x="726" y="491"/>
                      <a:pt x="726" y="490"/>
                    </a:cubicBezTo>
                    <a:cubicBezTo>
                      <a:pt x="726" y="489"/>
                      <a:pt x="725" y="488"/>
                      <a:pt x="724" y="487"/>
                    </a:cubicBezTo>
                    <a:cubicBezTo>
                      <a:pt x="723" y="487"/>
                      <a:pt x="722" y="487"/>
                      <a:pt x="719" y="488"/>
                    </a:cubicBezTo>
                    <a:cubicBezTo>
                      <a:pt x="700" y="493"/>
                      <a:pt x="700" y="493"/>
                      <a:pt x="700" y="493"/>
                    </a:cubicBezTo>
                    <a:cubicBezTo>
                      <a:pt x="712" y="508"/>
                      <a:pt x="712" y="508"/>
                      <a:pt x="712" y="508"/>
                    </a:cubicBezTo>
                    <a:cubicBezTo>
                      <a:pt x="714" y="510"/>
                      <a:pt x="715" y="511"/>
                      <a:pt x="716" y="511"/>
                    </a:cubicBezTo>
                    <a:cubicBezTo>
                      <a:pt x="717" y="511"/>
                      <a:pt x="717" y="512"/>
                      <a:pt x="718" y="511"/>
                    </a:cubicBezTo>
                    <a:cubicBezTo>
                      <a:pt x="719" y="511"/>
                      <a:pt x="719" y="511"/>
                      <a:pt x="720" y="510"/>
                    </a:cubicBezTo>
                    <a:cubicBezTo>
                      <a:pt x="720" y="510"/>
                      <a:pt x="721" y="509"/>
                      <a:pt x="721" y="508"/>
                    </a:cubicBezTo>
                    <a:cubicBezTo>
                      <a:pt x="722" y="508"/>
                      <a:pt x="722" y="508"/>
                      <a:pt x="722" y="50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a:spLocks noEditPoints="1"/>
              </p:cNvSpPr>
              <p:nvPr/>
            </p:nvSpPr>
            <p:spPr bwMode="auto">
              <a:xfrm>
                <a:off x="2478909" y="3915500"/>
                <a:ext cx="479826" cy="496435"/>
              </a:xfrm>
              <a:custGeom>
                <a:avLst/>
                <a:gdLst>
                  <a:gd name="T0" fmla="*/ 0 w 159"/>
                  <a:gd name="T1" fmla="*/ 97 h 164"/>
                  <a:gd name="T2" fmla="*/ 8 w 159"/>
                  <a:gd name="T3" fmla="*/ 97 h 164"/>
                  <a:gd name="T4" fmla="*/ 8 w 159"/>
                  <a:gd name="T5" fmla="*/ 48 h 164"/>
                  <a:gd name="T6" fmla="*/ 151 w 159"/>
                  <a:gd name="T7" fmla="*/ 48 h 164"/>
                  <a:gd name="T8" fmla="*/ 151 w 159"/>
                  <a:gd name="T9" fmla="*/ 97 h 164"/>
                  <a:gd name="T10" fmla="*/ 159 w 159"/>
                  <a:gd name="T11" fmla="*/ 97 h 164"/>
                  <a:gd name="T12" fmla="*/ 159 w 159"/>
                  <a:gd name="T13" fmla="*/ 104 h 164"/>
                  <a:gd name="T14" fmla="*/ 0 w 159"/>
                  <a:gd name="T15" fmla="*/ 104 h 164"/>
                  <a:gd name="T16" fmla="*/ 0 w 159"/>
                  <a:gd name="T17" fmla="*/ 97 h 164"/>
                  <a:gd name="T18" fmla="*/ 0 w 159"/>
                  <a:gd name="T19" fmla="*/ 109 h 164"/>
                  <a:gd name="T20" fmla="*/ 159 w 159"/>
                  <a:gd name="T21" fmla="*/ 109 h 164"/>
                  <a:gd name="T22" fmla="*/ 159 w 159"/>
                  <a:gd name="T23" fmla="*/ 122 h 164"/>
                  <a:gd name="T24" fmla="*/ 0 w 159"/>
                  <a:gd name="T25" fmla="*/ 122 h 164"/>
                  <a:gd name="T26" fmla="*/ 0 w 159"/>
                  <a:gd name="T27" fmla="*/ 109 h 164"/>
                  <a:gd name="T28" fmla="*/ 154 w 159"/>
                  <a:gd name="T29" fmla="*/ 128 h 164"/>
                  <a:gd name="T30" fmla="*/ 154 w 159"/>
                  <a:gd name="T31" fmla="*/ 164 h 164"/>
                  <a:gd name="T32" fmla="*/ 134 w 159"/>
                  <a:gd name="T33" fmla="*/ 164 h 164"/>
                  <a:gd name="T34" fmla="*/ 134 w 159"/>
                  <a:gd name="T35" fmla="*/ 140 h 164"/>
                  <a:gd name="T36" fmla="*/ 116 w 159"/>
                  <a:gd name="T37" fmla="*/ 140 h 164"/>
                  <a:gd name="T38" fmla="*/ 116 w 159"/>
                  <a:gd name="T39" fmla="*/ 164 h 164"/>
                  <a:gd name="T40" fmla="*/ 90 w 159"/>
                  <a:gd name="T41" fmla="*/ 164 h 164"/>
                  <a:gd name="T42" fmla="*/ 90 w 159"/>
                  <a:gd name="T43" fmla="*/ 140 h 164"/>
                  <a:gd name="T44" fmla="*/ 71 w 159"/>
                  <a:gd name="T45" fmla="*/ 140 h 164"/>
                  <a:gd name="T46" fmla="*/ 71 w 159"/>
                  <a:gd name="T47" fmla="*/ 164 h 164"/>
                  <a:gd name="T48" fmla="*/ 43 w 159"/>
                  <a:gd name="T49" fmla="*/ 164 h 164"/>
                  <a:gd name="T50" fmla="*/ 43 w 159"/>
                  <a:gd name="T51" fmla="*/ 140 h 164"/>
                  <a:gd name="T52" fmla="*/ 23 w 159"/>
                  <a:gd name="T53" fmla="*/ 140 h 164"/>
                  <a:gd name="T54" fmla="*/ 23 w 159"/>
                  <a:gd name="T55" fmla="*/ 164 h 164"/>
                  <a:gd name="T56" fmla="*/ 4 w 159"/>
                  <a:gd name="T57" fmla="*/ 164 h 164"/>
                  <a:gd name="T58" fmla="*/ 4 w 159"/>
                  <a:gd name="T59" fmla="*/ 128 h 164"/>
                  <a:gd name="T60" fmla="*/ 154 w 159"/>
                  <a:gd name="T61" fmla="*/ 128 h 164"/>
                  <a:gd name="T62" fmla="*/ 151 w 159"/>
                  <a:gd name="T63" fmla="*/ 24 h 164"/>
                  <a:gd name="T64" fmla="*/ 80 w 159"/>
                  <a:gd name="T65" fmla="*/ 0 h 164"/>
                  <a:gd name="T66" fmla="*/ 8 w 159"/>
                  <a:gd name="T67" fmla="*/ 24 h 164"/>
                  <a:gd name="T68" fmla="*/ 151 w 159"/>
                  <a:gd name="T69" fmla="*/ 24 h 164"/>
                  <a:gd name="T70" fmla="*/ 65 w 159"/>
                  <a:gd name="T71" fmla="*/ 59 h 164"/>
                  <a:gd name="T72" fmla="*/ 65 w 159"/>
                  <a:gd name="T73" fmla="*/ 97 h 164"/>
                  <a:gd name="T74" fmla="*/ 94 w 159"/>
                  <a:gd name="T75" fmla="*/ 97 h 164"/>
                  <a:gd name="T76" fmla="*/ 94 w 159"/>
                  <a:gd name="T77" fmla="*/ 59 h 164"/>
                  <a:gd name="T78" fmla="*/ 65 w 159"/>
                  <a:gd name="T79" fmla="*/ 59 h 164"/>
                  <a:gd name="T80" fmla="*/ 52 w 159"/>
                  <a:gd name="T81" fmla="*/ 97 h 164"/>
                  <a:gd name="T82" fmla="*/ 52 w 159"/>
                  <a:gd name="T83" fmla="*/ 59 h 164"/>
                  <a:gd name="T84" fmla="*/ 24 w 159"/>
                  <a:gd name="T85" fmla="*/ 59 h 164"/>
                  <a:gd name="T86" fmla="*/ 24 w 159"/>
                  <a:gd name="T87" fmla="*/ 97 h 164"/>
                  <a:gd name="T88" fmla="*/ 52 w 159"/>
                  <a:gd name="T89" fmla="*/ 97 h 164"/>
                  <a:gd name="T90" fmla="*/ 107 w 159"/>
                  <a:gd name="T91" fmla="*/ 59 h 164"/>
                  <a:gd name="T92" fmla="*/ 107 w 159"/>
                  <a:gd name="T93" fmla="*/ 97 h 164"/>
                  <a:gd name="T94" fmla="*/ 135 w 159"/>
                  <a:gd name="T95" fmla="*/ 97 h 164"/>
                  <a:gd name="T96" fmla="*/ 135 w 159"/>
                  <a:gd name="T97" fmla="*/ 59 h 164"/>
                  <a:gd name="T98" fmla="*/ 107 w 159"/>
                  <a:gd name="T99" fmla="*/ 59 h 164"/>
                  <a:gd name="T100" fmla="*/ 8 w 159"/>
                  <a:gd name="T101" fmla="*/ 31 h 164"/>
                  <a:gd name="T102" fmla="*/ 151 w 159"/>
                  <a:gd name="T103" fmla="*/ 31 h 164"/>
                  <a:gd name="T104" fmla="*/ 151 w 159"/>
                  <a:gd name="T105" fmla="*/ 42 h 164"/>
                  <a:gd name="T106" fmla="*/ 8 w 159"/>
                  <a:gd name="T107" fmla="*/ 42 h 164"/>
                  <a:gd name="T108" fmla="*/ 8 w 159"/>
                  <a:gd name="T109" fmla="*/ 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64">
                    <a:moveTo>
                      <a:pt x="0" y="97"/>
                    </a:moveTo>
                    <a:cubicBezTo>
                      <a:pt x="8" y="97"/>
                      <a:pt x="8" y="97"/>
                      <a:pt x="8" y="97"/>
                    </a:cubicBezTo>
                    <a:cubicBezTo>
                      <a:pt x="8" y="48"/>
                      <a:pt x="8" y="48"/>
                      <a:pt x="8" y="48"/>
                    </a:cubicBezTo>
                    <a:cubicBezTo>
                      <a:pt x="56" y="48"/>
                      <a:pt x="104" y="48"/>
                      <a:pt x="151" y="48"/>
                    </a:cubicBezTo>
                    <a:cubicBezTo>
                      <a:pt x="151" y="97"/>
                      <a:pt x="151" y="97"/>
                      <a:pt x="151" y="97"/>
                    </a:cubicBezTo>
                    <a:cubicBezTo>
                      <a:pt x="159" y="97"/>
                      <a:pt x="159" y="97"/>
                      <a:pt x="159" y="97"/>
                    </a:cubicBezTo>
                    <a:cubicBezTo>
                      <a:pt x="159" y="104"/>
                      <a:pt x="159" y="104"/>
                      <a:pt x="159" y="104"/>
                    </a:cubicBezTo>
                    <a:cubicBezTo>
                      <a:pt x="0" y="104"/>
                      <a:pt x="0" y="104"/>
                      <a:pt x="0" y="104"/>
                    </a:cubicBezTo>
                    <a:cubicBezTo>
                      <a:pt x="0" y="97"/>
                      <a:pt x="0" y="97"/>
                      <a:pt x="0" y="97"/>
                    </a:cubicBezTo>
                    <a:close/>
                    <a:moveTo>
                      <a:pt x="0" y="109"/>
                    </a:moveTo>
                    <a:cubicBezTo>
                      <a:pt x="159" y="109"/>
                      <a:pt x="159" y="109"/>
                      <a:pt x="159" y="109"/>
                    </a:cubicBezTo>
                    <a:cubicBezTo>
                      <a:pt x="159" y="122"/>
                      <a:pt x="159" y="122"/>
                      <a:pt x="159" y="122"/>
                    </a:cubicBezTo>
                    <a:cubicBezTo>
                      <a:pt x="0" y="122"/>
                      <a:pt x="0" y="122"/>
                      <a:pt x="0" y="122"/>
                    </a:cubicBezTo>
                    <a:cubicBezTo>
                      <a:pt x="0" y="109"/>
                      <a:pt x="0" y="109"/>
                      <a:pt x="0" y="109"/>
                    </a:cubicBezTo>
                    <a:close/>
                    <a:moveTo>
                      <a:pt x="154" y="128"/>
                    </a:moveTo>
                    <a:cubicBezTo>
                      <a:pt x="154" y="164"/>
                      <a:pt x="154" y="164"/>
                      <a:pt x="154" y="164"/>
                    </a:cubicBezTo>
                    <a:cubicBezTo>
                      <a:pt x="134" y="164"/>
                      <a:pt x="134" y="164"/>
                      <a:pt x="134" y="164"/>
                    </a:cubicBezTo>
                    <a:cubicBezTo>
                      <a:pt x="134" y="140"/>
                      <a:pt x="134" y="140"/>
                      <a:pt x="134" y="140"/>
                    </a:cubicBezTo>
                    <a:cubicBezTo>
                      <a:pt x="116" y="140"/>
                      <a:pt x="116" y="140"/>
                      <a:pt x="116" y="140"/>
                    </a:cubicBezTo>
                    <a:cubicBezTo>
                      <a:pt x="116" y="164"/>
                      <a:pt x="116" y="164"/>
                      <a:pt x="116" y="164"/>
                    </a:cubicBezTo>
                    <a:cubicBezTo>
                      <a:pt x="90" y="164"/>
                      <a:pt x="90" y="164"/>
                      <a:pt x="90" y="164"/>
                    </a:cubicBezTo>
                    <a:cubicBezTo>
                      <a:pt x="90" y="140"/>
                      <a:pt x="90" y="140"/>
                      <a:pt x="90" y="140"/>
                    </a:cubicBezTo>
                    <a:cubicBezTo>
                      <a:pt x="71" y="140"/>
                      <a:pt x="71" y="140"/>
                      <a:pt x="71" y="140"/>
                    </a:cubicBezTo>
                    <a:cubicBezTo>
                      <a:pt x="71" y="164"/>
                      <a:pt x="71" y="164"/>
                      <a:pt x="71" y="164"/>
                    </a:cubicBezTo>
                    <a:cubicBezTo>
                      <a:pt x="43" y="164"/>
                      <a:pt x="43" y="164"/>
                      <a:pt x="43" y="164"/>
                    </a:cubicBezTo>
                    <a:cubicBezTo>
                      <a:pt x="43" y="140"/>
                      <a:pt x="43" y="140"/>
                      <a:pt x="43" y="140"/>
                    </a:cubicBezTo>
                    <a:cubicBezTo>
                      <a:pt x="23" y="140"/>
                      <a:pt x="23" y="140"/>
                      <a:pt x="23" y="140"/>
                    </a:cubicBezTo>
                    <a:cubicBezTo>
                      <a:pt x="23" y="164"/>
                      <a:pt x="23" y="164"/>
                      <a:pt x="23" y="164"/>
                    </a:cubicBezTo>
                    <a:cubicBezTo>
                      <a:pt x="4" y="164"/>
                      <a:pt x="4" y="164"/>
                      <a:pt x="4" y="164"/>
                    </a:cubicBezTo>
                    <a:cubicBezTo>
                      <a:pt x="4" y="128"/>
                      <a:pt x="4" y="128"/>
                      <a:pt x="4" y="128"/>
                    </a:cubicBezTo>
                    <a:cubicBezTo>
                      <a:pt x="54" y="128"/>
                      <a:pt x="104" y="128"/>
                      <a:pt x="154" y="128"/>
                    </a:cubicBezTo>
                    <a:close/>
                    <a:moveTo>
                      <a:pt x="151" y="24"/>
                    </a:moveTo>
                    <a:cubicBezTo>
                      <a:pt x="80" y="0"/>
                      <a:pt x="80" y="0"/>
                      <a:pt x="80" y="0"/>
                    </a:cubicBezTo>
                    <a:cubicBezTo>
                      <a:pt x="8" y="24"/>
                      <a:pt x="8" y="24"/>
                      <a:pt x="8" y="24"/>
                    </a:cubicBezTo>
                    <a:cubicBezTo>
                      <a:pt x="151" y="24"/>
                      <a:pt x="151" y="24"/>
                      <a:pt x="151" y="24"/>
                    </a:cubicBezTo>
                    <a:close/>
                    <a:moveTo>
                      <a:pt x="65" y="59"/>
                    </a:moveTo>
                    <a:cubicBezTo>
                      <a:pt x="65" y="97"/>
                      <a:pt x="65" y="97"/>
                      <a:pt x="65" y="97"/>
                    </a:cubicBezTo>
                    <a:cubicBezTo>
                      <a:pt x="94" y="97"/>
                      <a:pt x="94" y="97"/>
                      <a:pt x="94" y="97"/>
                    </a:cubicBezTo>
                    <a:cubicBezTo>
                      <a:pt x="94" y="59"/>
                      <a:pt x="94" y="59"/>
                      <a:pt x="94" y="59"/>
                    </a:cubicBezTo>
                    <a:cubicBezTo>
                      <a:pt x="65" y="59"/>
                      <a:pt x="65" y="59"/>
                      <a:pt x="65" y="59"/>
                    </a:cubicBezTo>
                    <a:close/>
                    <a:moveTo>
                      <a:pt x="52" y="97"/>
                    </a:moveTo>
                    <a:cubicBezTo>
                      <a:pt x="52" y="59"/>
                      <a:pt x="52" y="59"/>
                      <a:pt x="52" y="59"/>
                    </a:cubicBezTo>
                    <a:cubicBezTo>
                      <a:pt x="24" y="59"/>
                      <a:pt x="24" y="59"/>
                      <a:pt x="24" y="59"/>
                    </a:cubicBezTo>
                    <a:cubicBezTo>
                      <a:pt x="24" y="97"/>
                      <a:pt x="24" y="97"/>
                      <a:pt x="24" y="97"/>
                    </a:cubicBezTo>
                    <a:cubicBezTo>
                      <a:pt x="52" y="97"/>
                      <a:pt x="52" y="97"/>
                      <a:pt x="52" y="97"/>
                    </a:cubicBezTo>
                    <a:close/>
                    <a:moveTo>
                      <a:pt x="107" y="59"/>
                    </a:moveTo>
                    <a:cubicBezTo>
                      <a:pt x="107" y="97"/>
                      <a:pt x="107" y="97"/>
                      <a:pt x="107" y="97"/>
                    </a:cubicBezTo>
                    <a:cubicBezTo>
                      <a:pt x="135" y="97"/>
                      <a:pt x="135" y="97"/>
                      <a:pt x="135" y="97"/>
                    </a:cubicBezTo>
                    <a:cubicBezTo>
                      <a:pt x="135" y="59"/>
                      <a:pt x="135" y="59"/>
                      <a:pt x="135" y="59"/>
                    </a:cubicBezTo>
                    <a:cubicBezTo>
                      <a:pt x="107" y="59"/>
                      <a:pt x="107" y="59"/>
                      <a:pt x="107" y="59"/>
                    </a:cubicBezTo>
                    <a:close/>
                    <a:moveTo>
                      <a:pt x="8" y="31"/>
                    </a:moveTo>
                    <a:cubicBezTo>
                      <a:pt x="151" y="31"/>
                      <a:pt x="151" y="31"/>
                      <a:pt x="151" y="31"/>
                    </a:cubicBezTo>
                    <a:cubicBezTo>
                      <a:pt x="151" y="42"/>
                      <a:pt x="151" y="42"/>
                      <a:pt x="151" y="42"/>
                    </a:cubicBezTo>
                    <a:cubicBezTo>
                      <a:pt x="8" y="42"/>
                      <a:pt x="8" y="42"/>
                      <a:pt x="8" y="42"/>
                    </a:cubicBezTo>
                    <a:cubicBezTo>
                      <a:pt x="8" y="31"/>
                      <a:pt x="8" y="31"/>
                      <a:pt x="8"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a:spLocks noEditPoints="1"/>
              </p:cNvSpPr>
              <p:nvPr/>
            </p:nvSpPr>
            <p:spPr bwMode="auto">
              <a:xfrm>
                <a:off x="1908655" y="3583313"/>
                <a:ext cx="1614798" cy="1387804"/>
              </a:xfrm>
              <a:custGeom>
                <a:avLst/>
                <a:gdLst>
                  <a:gd name="T0" fmla="*/ 875 w 875"/>
                  <a:gd name="T1" fmla="*/ 0 h 752"/>
                  <a:gd name="T2" fmla="*/ 855 w 875"/>
                  <a:gd name="T3" fmla="*/ 33 h 752"/>
                  <a:gd name="T4" fmla="*/ 456 w 875"/>
                  <a:gd name="T5" fmla="*/ 719 h 752"/>
                  <a:gd name="T6" fmla="*/ 437 w 875"/>
                  <a:gd name="T7" fmla="*/ 752 h 752"/>
                  <a:gd name="T8" fmla="*/ 419 w 875"/>
                  <a:gd name="T9" fmla="*/ 719 h 752"/>
                  <a:gd name="T10" fmla="*/ 20 w 875"/>
                  <a:gd name="T11" fmla="*/ 33 h 752"/>
                  <a:gd name="T12" fmla="*/ 0 w 875"/>
                  <a:gd name="T13" fmla="*/ 0 h 752"/>
                  <a:gd name="T14" fmla="*/ 875 w 875"/>
                  <a:gd name="T15" fmla="*/ 0 h 752"/>
                  <a:gd name="T16" fmla="*/ 875 w 875"/>
                  <a:gd name="T17" fmla="*/ 0 h 752"/>
                  <a:gd name="T18" fmla="*/ 798 w 875"/>
                  <a:gd name="T19" fmla="*/ 44 h 752"/>
                  <a:gd name="T20" fmla="*/ 76 w 875"/>
                  <a:gd name="T21" fmla="*/ 44 h 752"/>
                  <a:gd name="T22" fmla="*/ 437 w 875"/>
                  <a:gd name="T23" fmla="*/ 665 h 752"/>
                  <a:gd name="T24" fmla="*/ 798 w 875"/>
                  <a:gd name="T25" fmla="*/ 44 h 752"/>
                  <a:gd name="T26" fmla="*/ 798 w 875"/>
                  <a:gd name="T27" fmla="*/ 44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5" h="752">
                    <a:moveTo>
                      <a:pt x="875" y="0"/>
                    </a:moveTo>
                    <a:lnTo>
                      <a:pt x="855" y="33"/>
                    </a:lnTo>
                    <a:lnTo>
                      <a:pt x="456" y="719"/>
                    </a:lnTo>
                    <a:lnTo>
                      <a:pt x="437" y="752"/>
                    </a:lnTo>
                    <a:lnTo>
                      <a:pt x="419" y="719"/>
                    </a:lnTo>
                    <a:lnTo>
                      <a:pt x="20" y="33"/>
                    </a:lnTo>
                    <a:lnTo>
                      <a:pt x="0" y="0"/>
                    </a:lnTo>
                    <a:lnTo>
                      <a:pt x="875" y="0"/>
                    </a:lnTo>
                    <a:lnTo>
                      <a:pt x="875" y="0"/>
                    </a:lnTo>
                    <a:close/>
                    <a:moveTo>
                      <a:pt x="798" y="44"/>
                    </a:moveTo>
                    <a:lnTo>
                      <a:pt x="76" y="44"/>
                    </a:lnTo>
                    <a:lnTo>
                      <a:pt x="437" y="665"/>
                    </a:lnTo>
                    <a:lnTo>
                      <a:pt x="798" y="44"/>
                    </a:lnTo>
                    <a:lnTo>
                      <a:pt x="798"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a:spLocks noEditPoints="1"/>
              </p:cNvSpPr>
              <p:nvPr/>
            </p:nvSpPr>
            <p:spPr bwMode="auto">
              <a:xfrm>
                <a:off x="2229769" y="3636832"/>
                <a:ext cx="989179" cy="847077"/>
              </a:xfrm>
              <a:custGeom>
                <a:avLst/>
                <a:gdLst>
                  <a:gd name="T0" fmla="*/ 161 w 328"/>
                  <a:gd name="T1" fmla="*/ 17 h 280"/>
                  <a:gd name="T2" fmla="*/ 138 w 328"/>
                  <a:gd name="T3" fmla="*/ 25 h 280"/>
                  <a:gd name="T4" fmla="*/ 145 w 328"/>
                  <a:gd name="T5" fmla="*/ 31 h 280"/>
                  <a:gd name="T6" fmla="*/ 142 w 328"/>
                  <a:gd name="T7" fmla="*/ 42 h 280"/>
                  <a:gd name="T8" fmla="*/ 63 w 328"/>
                  <a:gd name="T9" fmla="*/ 122 h 280"/>
                  <a:gd name="T10" fmla="*/ 50 w 328"/>
                  <a:gd name="T11" fmla="*/ 133 h 280"/>
                  <a:gd name="T12" fmla="*/ 8 w 328"/>
                  <a:gd name="T13" fmla="*/ 137 h 280"/>
                  <a:gd name="T14" fmla="*/ 164 w 328"/>
                  <a:gd name="T15" fmla="*/ 269 h 280"/>
                  <a:gd name="T16" fmla="*/ 320 w 328"/>
                  <a:gd name="T17" fmla="*/ 137 h 280"/>
                  <a:gd name="T18" fmla="*/ 278 w 328"/>
                  <a:gd name="T19" fmla="*/ 133 h 280"/>
                  <a:gd name="T20" fmla="*/ 265 w 328"/>
                  <a:gd name="T21" fmla="*/ 122 h 280"/>
                  <a:gd name="T22" fmla="*/ 186 w 328"/>
                  <a:gd name="T23" fmla="*/ 42 h 280"/>
                  <a:gd name="T24" fmla="*/ 183 w 328"/>
                  <a:gd name="T25" fmla="*/ 31 h 280"/>
                  <a:gd name="T26" fmla="*/ 190 w 328"/>
                  <a:gd name="T27" fmla="*/ 25 h 280"/>
                  <a:gd name="T28" fmla="*/ 167 w 328"/>
                  <a:gd name="T29" fmla="*/ 17 h 280"/>
                  <a:gd name="T30" fmla="*/ 164 w 328"/>
                  <a:gd name="T31" fmla="*/ 7 h 280"/>
                  <a:gd name="T32" fmla="*/ 155 w 328"/>
                  <a:gd name="T33" fmla="*/ 5 h 280"/>
                  <a:gd name="T34" fmla="*/ 163 w 328"/>
                  <a:gd name="T35" fmla="*/ 0 h 280"/>
                  <a:gd name="T36" fmla="*/ 166 w 328"/>
                  <a:gd name="T37" fmla="*/ 0 h 280"/>
                  <a:gd name="T38" fmla="*/ 173 w 328"/>
                  <a:gd name="T39" fmla="*/ 5 h 280"/>
                  <a:gd name="T40" fmla="*/ 194 w 328"/>
                  <a:gd name="T41" fmla="*/ 19 h 280"/>
                  <a:gd name="T42" fmla="*/ 196 w 328"/>
                  <a:gd name="T43" fmla="*/ 22 h 280"/>
                  <a:gd name="T44" fmla="*/ 196 w 328"/>
                  <a:gd name="T45" fmla="*/ 37 h 280"/>
                  <a:gd name="T46" fmla="*/ 270 w 328"/>
                  <a:gd name="T47" fmla="*/ 116 h 280"/>
                  <a:gd name="T48" fmla="*/ 284 w 328"/>
                  <a:gd name="T49" fmla="*/ 127 h 280"/>
                  <a:gd name="T50" fmla="*/ 320 w 328"/>
                  <a:gd name="T51" fmla="*/ 128 h 280"/>
                  <a:gd name="T52" fmla="*/ 328 w 328"/>
                  <a:gd name="T53" fmla="*/ 135 h 280"/>
                  <a:gd name="T54" fmla="*/ 245 w 328"/>
                  <a:gd name="T55" fmla="*/ 278 h 280"/>
                  <a:gd name="T56" fmla="*/ 243 w 328"/>
                  <a:gd name="T57" fmla="*/ 279 h 280"/>
                  <a:gd name="T58" fmla="*/ 164 w 328"/>
                  <a:gd name="T59" fmla="*/ 280 h 280"/>
                  <a:gd name="T60" fmla="*/ 84 w 328"/>
                  <a:gd name="T61" fmla="*/ 279 h 280"/>
                  <a:gd name="T62" fmla="*/ 1 w 328"/>
                  <a:gd name="T63" fmla="*/ 138 h 280"/>
                  <a:gd name="T64" fmla="*/ 2 w 328"/>
                  <a:gd name="T65" fmla="*/ 134 h 280"/>
                  <a:gd name="T66" fmla="*/ 11 w 328"/>
                  <a:gd name="T67" fmla="*/ 127 h 280"/>
                  <a:gd name="T68" fmla="*/ 44 w 328"/>
                  <a:gd name="T69" fmla="*/ 116 h 280"/>
                  <a:gd name="T70" fmla="*/ 138 w 328"/>
                  <a:gd name="T71" fmla="*/ 37 h 280"/>
                  <a:gd name="T72" fmla="*/ 132 w 328"/>
                  <a:gd name="T73" fmla="*/ 33 h 280"/>
                  <a:gd name="T74" fmla="*/ 132 w 328"/>
                  <a:gd name="T75" fmla="*/ 20 h 280"/>
                  <a:gd name="T76" fmla="*/ 155 w 328"/>
                  <a:gd name="T77" fmla="*/ 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8" h="280">
                    <a:moveTo>
                      <a:pt x="161" y="8"/>
                    </a:moveTo>
                    <a:cubicBezTo>
                      <a:pt x="161" y="17"/>
                      <a:pt x="161" y="17"/>
                      <a:pt x="161" y="17"/>
                    </a:cubicBezTo>
                    <a:cubicBezTo>
                      <a:pt x="159" y="18"/>
                      <a:pt x="159" y="18"/>
                      <a:pt x="159" y="18"/>
                    </a:cubicBezTo>
                    <a:cubicBezTo>
                      <a:pt x="138" y="25"/>
                      <a:pt x="138" y="25"/>
                      <a:pt x="138" y="25"/>
                    </a:cubicBezTo>
                    <a:cubicBezTo>
                      <a:pt x="138" y="31"/>
                      <a:pt x="138" y="31"/>
                      <a:pt x="138" y="31"/>
                    </a:cubicBezTo>
                    <a:cubicBezTo>
                      <a:pt x="145" y="31"/>
                      <a:pt x="145" y="31"/>
                      <a:pt x="145" y="31"/>
                    </a:cubicBezTo>
                    <a:cubicBezTo>
                      <a:pt x="145" y="42"/>
                      <a:pt x="145" y="42"/>
                      <a:pt x="145" y="42"/>
                    </a:cubicBezTo>
                    <a:cubicBezTo>
                      <a:pt x="142" y="42"/>
                      <a:pt x="142" y="42"/>
                      <a:pt x="142" y="42"/>
                    </a:cubicBezTo>
                    <a:cubicBezTo>
                      <a:pt x="142" y="42"/>
                      <a:pt x="78" y="51"/>
                      <a:pt x="63" y="120"/>
                    </a:cubicBezTo>
                    <a:cubicBezTo>
                      <a:pt x="63" y="122"/>
                      <a:pt x="63" y="122"/>
                      <a:pt x="63" y="122"/>
                    </a:cubicBezTo>
                    <a:cubicBezTo>
                      <a:pt x="50" y="122"/>
                      <a:pt x="50" y="122"/>
                      <a:pt x="50" y="122"/>
                    </a:cubicBezTo>
                    <a:cubicBezTo>
                      <a:pt x="50" y="133"/>
                      <a:pt x="50" y="133"/>
                      <a:pt x="50" y="133"/>
                    </a:cubicBezTo>
                    <a:cubicBezTo>
                      <a:pt x="12" y="133"/>
                      <a:pt x="12" y="133"/>
                      <a:pt x="12" y="133"/>
                    </a:cubicBezTo>
                    <a:cubicBezTo>
                      <a:pt x="8" y="137"/>
                      <a:pt x="8" y="137"/>
                      <a:pt x="8" y="137"/>
                    </a:cubicBezTo>
                    <a:cubicBezTo>
                      <a:pt x="87" y="268"/>
                      <a:pt x="87" y="268"/>
                      <a:pt x="87" y="268"/>
                    </a:cubicBezTo>
                    <a:cubicBezTo>
                      <a:pt x="164" y="269"/>
                      <a:pt x="164" y="269"/>
                      <a:pt x="164" y="269"/>
                    </a:cubicBezTo>
                    <a:cubicBezTo>
                      <a:pt x="241" y="268"/>
                      <a:pt x="241" y="268"/>
                      <a:pt x="241" y="268"/>
                    </a:cubicBezTo>
                    <a:cubicBezTo>
                      <a:pt x="320" y="137"/>
                      <a:pt x="320" y="137"/>
                      <a:pt x="320" y="137"/>
                    </a:cubicBezTo>
                    <a:cubicBezTo>
                      <a:pt x="316" y="133"/>
                      <a:pt x="316" y="133"/>
                      <a:pt x="316" y="133"/>
                    </a:cubicBezTo>
                    <a:cubicBezTo>
                      <a:pt x="278" y="133"/>
                      <a:pt x="278" y="133"/>
                      <a:pt x="278" y="133"/>
                    </a:cubicBezTo>
                    <a:cubicBezTo>
                      <a:pt x="278" y="122"/>
                      <a:pt x="278" y="122"/>
                      <a:pt x="278" y="122"/>
                    </a:cubicBezTo>
                    <a:cubicBezTo>
                      <a:pt x="265" y="122"/>
                      <a:pt x="265" y="122"/>
                      <a:pt x="265" y="122"/>
                    </a:cubicBezTo>
                    <a:cubicBezTo>
                      <a:pt x="265" y="120"/>
                      <a:pt x="265" y="120"/>
                      <a:pt x="265" y="120"/>
                    </a:cubicBezTo>
                    <a:cubicBezTo>
                      <a:pt x="250" y="51"/>
                      <a:pt x="186" y="42"/>
                      <a:pt x="186" y="42"/>
                    </a:cubicBezTo>
                    <a:cubicBezTo>
                      <a:pt x="183" y="42"/>
                      <a:pt x="183" y="42"/>
                      <a:pt x="183" y="42"/>
                    </a:cubicBezTo>
                    <a:cubicBezTo>
                      <a:pt x="183" y="31"/>
                      <a:pt x="183" y="31"/>
                      <a:pt x="183" y="31"/>
                    </a:cubicBezTo>
                    <a:cubicBezTo>
                      <a:pt x="190" y="31"/>
                      <a:pt x="190" y="31"/>
                      <a:pt x="190" y="31"/>
                    </a:cubicBezTo>
                    <a:cubicBezTo>
                      <a:pt x="190" y="25"/>
                      <a:pt x="190" y="25"/>
                      <a:pt x="190" y="25"/>
                    </a:cubicBezTo>
                    <a:cubicBezTo>
                      <a:pt x="169" y="18"/>
                      <a:pt x="169" y="18"/>
                      <a:pt x="169" y="18"/>
                    </a:cubicBezTo>
                    <a:cubicBezTo>
                      <a:pt x="167" y="17"/>
                      <a:pt x="167" y="17"/>
                      <a:pt x="167" y="17"/>
                    </a:cubicBezTo>
                    <a:cubicBezTo>
                      <a:pt x="167" y="8"/>
                      <a:pt x="167" y="8"/>
                      <a:pt x="167" y="8"/>
                    </a:cubicBezTo>
                    <a:cubicBezTo>
                      <a:pt x="164" y="7"/>
                      <a:pt x="164" y="7"/>
                      <a:pt x="164" y="7"/>
                    </a:cubicBezTo>
                    <a:cubicBezTo>
                      <a:pt x="161" y="8"/>
                      <a:pt x="161" y="8"/>
                      <a:pt x="161" y="8"/>
                    </a:cubicBezTo>
                    <a:close/>
                    <a:moveTo>
                      <a:pt x="155" y="5"/>
                    </a:moveTo>
                    <a:cubicBezTo>
                      <a:pt x="156" y="4"/>
                      <a:pt x="156" y="4"/>
                      <a:pt x="156" y="4"/>
                    </a:cubicBezTo>
                    <a:cubicBezTo>
                      <a:pt x="163" y="0"/>
                      <a:pt x="163" y="0"/>
                      <a:pt x="163" y="0"/>
                    </a:cubicBezTo>
                    <a:cubicBezTo>
                      <a:pt x="164" y="0"/>
                      <a:pt x="164" y="0"/>
                      <a:pt x="164" y="0"/>
                    </a:cubicBezTo>
                    <a:cubicBezTo>
                      <a:pt x="166" y="0"/>
                      <a:pt x="166" y="0"/>
                      <a:pt x="166" y="0"/>
                    </a:cubicBezTo>
                    <a:cubicBezTo>
                      <a:pt x="172" y="4"/>
                      <a:pt x="172" y="4"/>
                      <a:pt x="172" y="4"/>
                    </a:cubicBezTo>
                    <a:cubicBezTo>
                      <a:pt x="173" y="5"/>
                      <a:pt x="173" y="5"/>
                      <a:pt x="173" y="5"/>
                    </a:cubicBezTo>
                    <a:cubicBezTo>
                      <a:pt x="173" y="13"/>
                      <a:pt x="173" y="13"/>
                      <a:pt x="173" y="13"/>
                    </a:cubicBezTo>
                    <a:cubicBezTo>
                      <a:pt x="194" y="19"/>
                      <a:pt x="194" y="19"/>
                      <a:pt x="194" y="19"/>
                    </a:cubicBezTo>
                    <a:cubicBezTo>
                      <a:pt x="196" y="20"/>
                      <a:pt x="196" y="20"/>
                      <a:pt x="196" y="20"/>
                    </a:cubicBezTo>
                    <a:cubicBezTo>
                      <a:pt x="196" y="22"/>
                      <a:pt x="196" y="22"/>
                      <a:pt x="196" y="22"/>
                    </a:cubicBezTo>
                    <a:cubicBezTo>
                      <a:pt x="196" y="33"/>
                      <a:pt x="196" y="33"/>
                      <a:pt x="196" y="33"/>
                    </a:cubicBezTo>
                    <a:cubicBezTo>
                      <a:pt x="196" y="37"/>
                      <a:pt x="196" y="37"/>
                      <a:pt x="196" y="37"/>
                    </a:cubicBezTo>
                    <a:cubicBezTo>
                      <a:pt x="190" y="37"/>
                      <a:pt x="190" y="37"/>
                      <a:pt x="190" y="37"/>
                    </a:cubicBezTo>
                    <a:cubicBezTo>
                      <a:pt x="204" y="39"/>
                      <a:pt x="256" y="55"/>
                      <a:pt x="270" y="116"/>
                    </a:cubicBezTo>
                    <a:cubicBezTo>
                      <a:pt x="284" y="116"/>
                      <a:pt x="284" y="116"/>
                      <a:pt x="284" y="116"/>
                    </a:cubicBezTo>
                    <a:cubicBezTo>
                      <a:pt x="284" y="127"/>
                      <a:pt x="284" y="127"/>
                      <a:pt x="284" y="127"/>
                    </a:cubicBezTo>
                    <a:cubicBezTo>
                      <a:pt x="318" y="127"/>
                      <a:pt x="318" y="127"/>
                      <a:pt x="318" y="127"/>
                    </a:cubicBezTo>
                    <a:cubicBezTo>
                      <a:pt x="320" y="128"/>
                      <a:pt x="320" y="128"/>
                      <a:pt x="320" y="128"/>
                    </a:cubicBezTo>
                    <a:cubicBezTo>
                      <a:pt x="326" y="134"/>
                      <a:pt x="326" y="134"/>
                      <a:pt x="326" y="134"/>
                    </a:cubicBezTo>
                    <a:cubicBezTo>
                      <a:pt x="328" y="135"/>
                      <a:pt x="328" y="135"/>
                      <a:pt x="328" y="135"/>
                    </a:cubicBezTo>
                    <a:cubicBezTo>
                      <a:pt x="327" y="138"/>
                      <a:pt x="327" y="138"/>
                      <a:pt x="327" y="138"/>
                    </a:cubicBezTo>
                    <a:cubicBezTo>
                      <a:pt x="245" y="278"/>
                      <a:pt x="245" y="278"/>
                      <a:pt x="245" y="278"/>
                    </a:cubicBezTo>
                    <a:cubicBezTo>
                      <a:pt x="244" y="279"/>
                      <a:pt x="244" y="279"/>
                      <a:pt x="244" y="279"/>
                    </a:cubicBezTo>
                    <a:cubicBezTo>
                      <a:pt x="243" y="279"/>
                      <a:pt x="243" y="279"/>
                      <a:pt x="243" y="279"/>
                    </a:cubicBezTo>
                    <a:cubicBezTo>
                      <a:pt x="164" y="280"/>
                      <a:pt x="164" y="280"/>
                      <a:pt x="164" y="280"/>
                    </a:cubicBezTo>
                    <a:cubicBezTo>
                      <a:pt x="164" y="280"/>
                      <a:pt x="164" y="280"/>
                      <a:pt x="164" y="280"/>
                    </a:cubicBezTo>
                    <a:cubicBezTo>
                      <a:pt x="86" y="279"/>
                      <a:pt x="86" y="279"/>
                      <a:pt x="86" y="279"/>
                    </a:cubicBezTo>
                    <a:cubicBezTo>
                      <a:pt x="84" y="279"/>
                      <a:pt x="84" y="279"/>
                      <a:pt x="84" y="279"/>
                    </a:cubicBezTo>
                    <a:cubicBezTo>
                      <a:pt x="83" y="278"/>
                      <a:pt x="83" y="278"/>
                      <a:pt x="83" y="278"/>
                    </a:cubicBezTo>
                    <a:cubicBezTo>
                      <a:pt x="1" y="138"/>
                      <a:pt x="1" y="138"/>
                      <a:pt x="1" y="138"/>
                    </a:cubicBezTo>
                    <a:cubicBezTo>
                      <a:pt x="0" y="135"/>
                      <a:pt x="0" y="135"/>
                      <a:pt x="0" y="135"/>
                    </a:cubicBezTo>
                    <a:cubicBezTo>
                      <a:pt x="2" y="134"/>
                      <a:pt x="2" y="134"/>
                      <a:pt x="2" y="134"/>
                    </a:cubicBezTo>
                    <a:cubicBezTo>
                      <a:pt x="8" y="128"/>
                      <a:pt x="8" y="128"/>
                      <a:pt x="8" y="128"/>
                    </a:cubicBezTo>
                    <a:cubicBezTo>
                      <a:pt x="11" y="127"/>
                      <a:pt x="11" y="127"/>
                      <a:pt x="11" y="127"/>
                    </a:cubicBezTo>
                    <a:cubicBezTo>
                      <a:pt x="44" y="127"/>
                      <a:pt x="44" y="127"/>
                      <a:pt x="44" y="127"/>
                    </a:cubicBezTo>
                    <a:cubicBezTo>
                      <a:pt x="44" y="116"/>
                      <a:pt x="44" y="116"/>
                      <a:pt x="44" y="116"/>
                    </a:cubicBezTo>
                    <a:cubicBezTo>
                      <a:pt x="58" y="116"/>
                      <a:pt x="58" y="116"/>
                      <a:pt x="58" y="116"/>
                    </a:cubicBezTo>
                    <a:cubicBezTo>
                      <a:pt x="72" y="55"/>
                      <a:pt x="124" y="39"/>
                      <a:pt x="138" y="37"/>
                    </a:cubicBezTo>
                    <a:cubicBezTo>
                      <a:pt x="132" y="37"/>
                      <a:pt x="132" y="37"/>
                      <a:pt x="132" y="37"/>
                    </a:cubicBezTo>
                    <a:cubicBezTo>
                      <a:pt x="132" y="33"/>
                      <a:pt x="132" y="33"/>
                      <a:pt x="132" y="33"/>
                    </a:cubicBezTo>
                    <a:cubicBezTo>
                      <a:pt x="132" y="22"/>
                      <a:pt x="132" y="22"/>
                      <a:pt x="132" y="22"/>
                    </a:cubicBezTo>
                    <a:cubicBezTo>
                      <a:pt x="132" y="20"/>
                      <a:pt x="132" y="20"/>
                      <a:pt x="132" y="20"/>
                    </a:cubicBezTo>
                    <a:cubicBezTo>
                      <a:pt x="134" y="19"/>
                      <a:pt x="134" y="19"/>
                      <a:pt x="134" y="19"/>
                    </a:cubicBezTo>
                    <a:cubicBezTo>
                      <a:pt x="155" y="13"/>
                      <a:pt x="155" y="13"/>
                      <a:pt x="155" y="13"/>
                    </a:cubicBezTo>
                    <a:cubicBezTo>
                      <a:pt x="155" y="5"/>
                      <a:pt x="155" y="5"/>
                      <a:pt x="155"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a:spLocks noEditPoints="1"/>
              </p:cNvSpPr>
              <p:nvPr/>
            </p:nvSpPr>
            <p:spPr bwMode="auto">
              <a:xfrm>
                <a:off x="2035993" y="4323352"/>
                <a:ext cx="276822" cy="84892"/>
              </a:xfrm>
              <a:custGeom>
                <a:avLst/>
                <a:gdLst>
                  <a:gd name="T0" fmla="*/ 10 w 92"/>
                  <a:gd name="T1" fmla="*/ 0 h 28"/>
                  <a:gd name="T2" fmla="*/ 10 w 92"/>
                  <a:gd name="T3" fmla="*/ 27 h 28"/>
                  <a:gd name="T4" fmla="*/ 7 w 92"/>
                  <a:gd name="T5" fmla="*/ 27 h 28"/>
                  <a:gd name="T6" fmla="*/ 7 w 92"/>
                  <a:gd name="T7" fmla="*/ 8 h 28"/>
                  <a:gd name="T8" fmla="*/ 0 w 92"/>
                  <a:gd name="T9" fmla="*/ 8 h 28"/>
                  <a:gd name="T10" fmla="*/ 0 w 92"/>
                  <a:gd name="T11" fmla="*/ 5 h 28"/>
                  <a:gd name="T12" fmla="*/ 8 w 92"/>
                  <a:gd name="T13" fmla="*/ 0 h 28"/>
                  <a:gd name="T14" fmla="*/ 10 w 92"/>
                  <a:gd name="T15" fmla="*/ 0 h 28"/>
                  <a:gd name="T16" fmla="*/ 23 w 92"/>
                  <a:gd name="T17" fmla="*/ 21 h 28"/>
                  <a:gd name="T18" fmla="*/ 26 w 92"/>
                  <a:gd name="T19" fmla="*/ 21 h 28"/>
                  <a:gd name="T20" fmla="*/ 31 w 92"/>
                  <a:gd name="T21" fmla="*/ 25 h 28"/>
                  <a:gd name="T22" fmla="*/ 38 w 92"/>
                  <a:gd name="T23" fmla="*/ 15 h 28"/>
                  <a:gd name="T24" fmla="*/ 38 w 92"/>
                  <a:gd name="T25" fmla="*/ 15 h 28"/>
                  <a:gd name="T26" fmla="*/ 31 w 92"/>
                  <a:gd name="T27" fmla="*/ 18 h 28"/>
                  <a:gd name="T28" fmla="*/ 23 w 92"/>
                  <a:gd name="T29" fmla="*/ 9 h 28"/>
                  <a:gd name="T30" fmla="*/ 32 w 92"/>
                  <a:gd name="T31" fmla="*/ 0 h 28"/>
                  <a:gd name="T32" fmla="*/ 42 w 92"/>
                  <a:gd name="T33" fmla="*/ 12 h 28"/>
                  <a:gd name="T34" fmla="*/ 31 w 92"/>
                  <a:gd name="T35" fmla="*/ 28 h 28"/>
                  <a:gd name="T36" fmla="*/ 23 w 92"/>
                  <a:gd name="T37" fmla="*/ 21 h 28"/>
                  <a:gd name="T38" fmla="*/ 32 w 92"/>
                  <a:gd name="T39" fmla="*/ 15 h 28"/>
                  <a:gd name="T40" fmla="*/ 38 w 92"/>
                  <a:gd name="T41" fmla="*/ 9 h 28"/>
                  <a:gd name="T42" fmla="*/ 32 w 92"/>
                  <a:gd name="T43" fmla="*/ 3 h 28"/>
                  <a:gd name="T44" fmla="*/ 26 w 92"/>
                  <a:gd name="T45" fmla="*/ 9 h 28"/>
                  <a:gd name="T46" fmla="*/ 32 w 92"/>
                  <a:gd name="T47" fmla="*/ 15 h 28"/>
                  <a:gd name="T48" fmla="*/ 63 w 92"/>
                  <a:gd name="T49" fmla="*/ 14 h 28"/>
                  <a:gd name="T50" fmla="*/ 57 w 92"/>
                  <a:gd name="T51" fmla="*/ 3 h 28"/>
                  <a:gd name="T52" fmla="*/ 51 w 92"/>
                  <a:gd name="T53" fmla="*/ 14 h 28"/>
                  <a:gd name="T54" fmla="*/ 57 w 92"/>
                  <a:gd name="T55" fmla="*/ 25 h 28"/>
                  <a:gd name="T56" fmla="*/ 63 w 92"/>
                  <a:gd name="T57" fmla="*/ 14 h 28"/>
                  <a:gd name="T58" fmla="*/ 67 w 92"/>
                  <a:gd name="T59" fmla="*/ 14 h 28"/>
                  <a:gd name="T60" fmla="*/ 57 w 92"/>
                  <a:gd name="T61" fmla="*/ 28 h 28"/>
                  <a:gd name="T62" fmla="*/ 47 w 92"/>
                  <a:gd name="T63" fmla="*/ 14 h 28"/>
                  <a:gd name="T64" fmla="*/ 57 w 92"/>
                  <a:gd name="T65" fmla="*/ 0 h 28"/>
                  <a:gd name="T66" fmla="*/ 67 w 92"/>
                  <a:gd name="T67" fmla="*/ 14 h 28"/>
                  <a:gd name="T68" fmla="*/ 76 w 92"/>
                  <a:gd name="T69" fmla="*/ 10 h 28"/>
                  <a:gd name="T70" fmla="*/ 73 w 92"/>
                  <a:gd name="T71" fmla="*/ 10 h 28"/>
                  <a:gd name="T72" fmla="*/ 83 w 92"/>
                  <a:gd name="T73" fmla="*/ 0 h 28"/>
                  <a:gd name="T74" fmla="*/ 92 w 92"/>
                  <a:gd name="T75" fmla="*/ 8 h 28"/>
                  <a:gd name="T76" fmla="*/ 84 w 92"/>
                  <a:gd name="T77" fmla="*/ 17 h 28"/>
                  <a:gd name="T78" fmla="*/ 81 w 92"/>
                  <a:gd name="T79" fmla="*/ 19 h 28"/>
                  <a:gd name="T80" fmla="*/ 76 w 92"/>
                  <a:gd name="T81" fmla="*/ 24 h 28"/>
                  <a:gd name="T82" fmla="*/ 92 w 92"/>
                  <a:gd name="T83" fmla="*/ 24 h 28"/>
                  <a:gd name="T84" fmla="*/ 92 w 92"/>
                  <a:gd name="T85" fmla="*/ 27 h 28"/>
                  <a:gd name="T86" fmla="*/ 72 w 92"/>
                  <a:gd name="T87" fmla="*/ 27 h 28"/>
                  <a:gd name="T88" fmla="*/ 79 w 92"/>
                  <a:gd name="T89" fmla="*/ 16 h 28"/>
                  <a:gd name="T90" fmla="*/ 83 w 92"/>
                  <a:gd name="T91" fmla="*/ 14 h 28"/>
                  <a:gd name="T92" fmla="*/ 88 w 92"/>
                  <a:gd name="T93" fmla="*/ 8 h 28"/>
                  <a:gd name="T94" fmla="*/ 82 w 92"/>
                  <a:gd name="T95" fmla="*/ 3 h 28"/>
                  <a:gd name="T96" fmla="*/ 76 w 92"/>
                  <a:gd name="T9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28">
                    <a:moveTo>
                      <a:pt x="10" y="0"/>
                    </a:moveTo>
                    <a:cubicBezTo>
                      <a:pt x="10" y="27"/>
                      <a:pt x="10" y="27"/>
                      <a:pt x="10" y="27"/>
                    </a:cubicBezTo>
                    <a:cubicBezTo>
                      <a:pt x="7" y="27"/>
                      <a:pt x="7" y="27"/>
                      <a:pt x="7" y="27"/>
                    </a:cubicBezTo>
                    <a:cubicBezTo>
                      <a:pt x="7" y="8"/>
                      <a:pt x="7" y="8"/>
                      <a:pt x="7" y="8"/>
                    </a:cubicBezTo>
                    <a:cubicBezTo>
                      <a:pt x="0" y="8"/>
                      <a:pt x="0" y="8"/>
                      <a:pt x="0" y="8"/>
                    </a:cubicBezTo>
                    <a:cubicBezTo>
                      <a:pt x="0" y="5"/>
                      <a:pt x="0" y="5"/>
                      <a:pt x="0" y="5"/>
                    </a:cubicBezTo>
                    <a:cubicBezTo>
                      <a:pt x="4" y="5"/>
                      <a:pt x="7" y="4"/>
                      <a:pt x="8" y="0"/>
                    </a:cubicBezTo>
                    <a:cubicBezTo>
                      <a:pt x="10" y="0"/>
                      <a:pt x="10" y="0"/>
                      <a:pt x="10" y="0"/>
                    </a:cubicBezTo>
                    <a:close/>
                    <a:moveTo>
                      <a:pt x="23" y="21"/>
                    </a:moveTo>
                    <a:cubicBezTo>
                      <a:pt x="26" y="21"/>
                      <a:pt x="26" y="21"/>
                      <a:pt x="26" y="21"/>
                    </a:cubicBezTo>
                    <a:cubicBezTo>
                      <a:pt x="27" y="23"/>
                      <a:pt x="28" y="25"/>
                      <a:pt x="31" y="25"/>
                    </a:cubicBezTo>
                    <a:cubicBezTo>
                      <a:pt x="35" y="25"/>
                      <a:pt x="37" y="22"/>
                      <a:pt x="38" y="15"/>
                    </a:cubicBezTo>
                    <a:cubicBezTo>
                      <a:pt x="38" y="15"/>
                      <a:pt x="38" y="15"/>
                      <a:pt x="38" y="15"/>
                    </a:cubicBezTo>
                    <a:cubicBezTo>
                      <a:pt x="37" y="17"/>
                      <a:pt x="35" y="18"/>
                      <a:pt x="31" y="18"/>
                    </a:cubicBezTo>
                    <a:cubicBezTo>
                      <a:pt x="26" y="18"/>
                      <a:pt x="23" y="15"/>
                      <a:pt x="23" y="9"/>
                    </a:cubicBezTo>
                    <a:cubicBezTo>
                      <a:pt x="23" y="3"/>
                      <a:pt x="26" y="0"/>
                      <a:pt x="32" y="0"/>
                    </a:cubicBezTo>
                    <a:cubicBezTo>
                      <a:pt x="38" y="0"/>
                      <a:pt x="42" y="4"/>
                      <a:pt x="42" y="12"/>
                    </a:cubicBezTo>
                    <a:cubicBezTo>
                      <a:pt x="42" y="22"/>
                      <a:pt x="38" y="27"/>
                      <a:pt x="31" y="28"/>
                    </a:cubicBezTo>
                    <a:cubicBezTo>
                      <a:pt x="26" y="27"/>
                      <a:pt x="23" y="25"/>
                      <a:pt x="23" y="21"/>
                    </a:cubicBezTo>
                    <a:close/>
                    <a:moveTo>
                      <a:pt x="32" y="15"/>
                    </a:moveTo>
                    <a:cubicBezTo>
                      <a:pt x="36" y="15"/>
                      <a:pt x="37" y="13"/>
                      <a:pt x="38" y="9"/>
                    </a:cubicBezTo>
                    <a:cubicBezTo>
                      <a:pt x="37" y="5"/>
                      <a:pt x="35" y="3"/>
                      <a:pt x="32" y="3"/>
                    </a:cubicBezTo>
                    <a:cubicBezTo>
                      <a:pt x="28" y="3"/>
                      <a:pt x="26" y="5"/>
                      <a:pt x="26" y="9"/>
                    </a:cubicBezTo>
                    <a:cubicBezTo>
                      <a:pt x="26" y="13"/>
                      <a:pt x="28" y="15"/>
                      <a:pt x="32" y="15"/>
                    </a:cubicBezTo>
                    <a:close/>
                    <a:moveTo>
                      <a:pt x="63" y="14"/>
                    </a:moveTo>
                    <a:cubicBezTo>
                      <a:pt x="63" y="7"/>
                      <a:pt x="61" y="3"/>
                      <a:pt x="57" y="3"/>
                    </a:cubicBezTo>
                    <a:cubicBezTo>
                      <a:pt x="53" y="3"/>
                      <a:pt x="51" y="7"/>
                      <a:pt x="51" y="14"/>
                    </a:cubicBezTo>
                    <a:cubicBezTo>
                      <a:pt x="51" y="21"/>
                      <a:pt x="53" y="25"/>
                      <a:pt x="57" y="25"/>
                    </a:cubicBezTo>
                    <a:cubicBezTo>
                      <a:pt x="61" y="25"/>
                      <a:pt x="63" y="21"/>
                      <a:pt x="63" y="14"/>
                    </a:cubicBezTo>
                    <a:close/>
                    <a:moveTo>
                      <a:pt x="67" y="14"/>
                    </a:moveTo>
                    <a:cubicBezTo>
                      <a:pt x="67" y="23"/>
                      <a:pt x="64" y="27"/>
                      <a:pt x="57" y="28"/>
                    </a:cubicBezTo>
                    <a:cubicBezTo>
                      <a:pt x="51" y="27"/>
                      <a:pt x="47" y="23"/>
                      <a:pt x="47" y="14"/>
                    </a:cubicBezTo>
                    <a:cubicBezTo>
                      <a:pt x="47" y="5"/>
                      <a:pt x="51" y="0"/>
                      <a:pt x="57" y="0"/>
                    </a:cubicBezTo>
                    <a:cubicBezTo>
                      <a:pt x="64" y="0"/>
                      <a:pt x="67" y="5"/>
                      <a:pt x="67" y="14"/>
                    </a:cubicBezTo>
                    <a:close/>
                    <a:moveTo>
                      <a:pt x="76" y="10"/>
                    </a:moveTo>
                    <a:cubicBezTo>
                      <a:pt x="73" y="10"/>
                      <a:pt x="73" y="10"/>
                      <a:pt x="73" y="10"/>
                    </a:cubicBezTo>
                    <a:cubicBezTo>
                      <a:pt x="73" y="3"/>
                      <a:pt x="76" y="0"/>
                      <a:pt x="83" y="0"/>
                    </a:cubicBezTo>
                    <a:cubicBezTo>
                      <a:pt x="88" y="0"/>
                      <a:pt x="91" y="3"/>
                      <a:pt x="92" y="8"/>
                    </a:cubicBezTo>
                    <a:cubicBezTo>
                      <a:pt x="92" y="12"/>
                      <a:pt x="89" y="15"/>
                      <a:pt x="84" y="17"/>
                    </a:cubicBezTo>
                    <a:cubicBezTo>
                      <a:pt x="81" y="19"/>
                      <a:pt x="81" y="19"/>
                      <a:pt x="81" y="19"/>
                    </a:cubicBezTo>
                    <a:cubicBezTo>
                      <a:pt x="78" y="20"/>
                      <a:pt x="76" y="22"/>
                      <a:pt x="76" y="24"/>
                    </a:cubicBezTo>
                    <a:cubicBezTo>
                      <a:pt x="92" y="24"/>
                      <a:pt x="92" y="24"/>
                      <a:pt x="92" y="24"/>
                    </a:cubicBezTo>
                    <a:cubicBezTo>
                      <a:pt x="92" y="27"/>
                      <a:pt x="92" y="27"/>
                      <a:pt x="92" y="27"/>
                    </a:cubicBezTo>
                    <a:cubicBezTo>
                      <a:pt x="72" y="27"/>
                      <a:pt x="72" y="27"/>
                      <a:pt x="72" y="27"/>
                    </a:cubicBezTo>
                    <a:cubicBezTo>
                      <a:pt x="72" y="22"/>
                      <a:pt x="74" y="19"/>
                      <a:pt x="79" y="16"/>
                    </a:cubicBezTo>
                    <a:cubicBezTo>
                      <a:pt x="83" y="14"/>
                      <a:pt x="83" y="14"/>
                      <a:pt x="83" y="14"/>
                    </a:cubicBezTo>
                    <a:cubicBezTo>
                      <a:pt x="86" y="13"/>
                      <a:pt x="88" y="10"/>
                      <a:pt x="88" y="8"/>
                    </a:cubicBezTo>
                    <a:cubicBezTo>
                      <a:pt x="88" y="5"/>
                      <a:pt x="86" y="3"/>
                      <a:pt x="82" y="3"/>
                    </a:cubicBezTo>
                    <a:cubicBezTo>
                      <a:pt x="78" y="3"/>
                      <a:pt x="76" y="5"/>
                      <a:pt x="76"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a:spLocks noEditPoints="1"/>
              </p:cNvSpPr>
              <p:nvPr/>
            </p:nvSpPr>
            <p:spPr bwMode="auto">
              <a:xfrm>
                <a:off x="3121137" y="4303052"/>
                <a:ext cx="287895" cy="129184"/>
              </a:xfrm>
              <a:custGeom>
                <a:avLst/>
                <a:gdLst>
                  <a:gd name="T0" fmla="*/ 43 w 95"/>
                  <a:gd name="T1" fmla="*/ 5 h 43"/>
                  <a:gd name="T2" fmla="*/ 23 w 95"/>
                  <a:gd name="T3" fmla="*/ 9 h 43"/>
                  <a:gd name="T4" fmla="*/ 40 w 95"/>
                  <a:gd name="T5" fmla="*/ 14 h 43"/>
                  <a:gd name="T6" fmla="*/ 39 w 95"/>
                  <a:gd name="T7" fmla="*/ 38 h 43"/>
                  <a:gd name="T8" fmla="*/ 30 w 95"/>
                  <a:gd name="T9" fmla="*/ 38 h 43"/>
                  <a:gd name="T10" fmla="*/ 8 w 95"/>
                  <a:gd name="T11" fmla="*/ 17 h 43"/>
                  <a:gd name="T12" fmla="*/ 3 w 95"/>
                  <a:gd name="T13" fmla="*/ 42 h 43"/>
                  <a:gd name="T14" fmla="*/ 3 w 95"/>
                  <a:gd name="T15" fmla="*/ 14 h 43"/>
                  <a:gd name="T16" fmla="*/ 19 w 95"/>
                  <a:gd name="T17" fmla="*/ 14 h 43"/>
                  <a:gd name="T18" fmla="*/ 1 w 95"/>
                  <a:gd name="T19" fmla="*/ 10 h 43"/>
                  <a:gd name="T20" fmla="*/ 0 w 95"/>
                  <a:gd name="T21" fmla="*/ 6 h 43"/>
                  <a:gd name="T22" fmla="*/ 19 w 95"/>
                  <a:gd name="T23" fmla="*/ 3 h 43"/>
                  <a:gd name="T24" fmla="*/ 24 w 95"/>
                  <a:gd name="T25" fmla="*/ 1 h 43"/>
                  <a:gd name="T26" fmla="*/ 28 w 95"/>
                  <a:gd name="T27" fmla="*/ 24 h 43"/>
                  <a:gd name="T28" fmla="*/ 28 w 95"/>
                  <a:gd name="T29" fmla="*/ 27 h 43"/>
                  <a:gd name="T30" fmla="*/ 28 w 95"/>
                  <a:gd name="T31" fmla="*/ 31 h 43"/>
                  <a:gd name="T32" fmla="*/ 28 w 95"/>
                  <a:gd name="T33" fmla="*/ 34 h 43"/>
                  <a:gd name="T34" fmla="*/ 23 w 95"/>
                  <a:gd name="T35" fmla="*/ 42 h 43"/>
                  <a:gd name="T36" fmla="*/ 19 w 95"/>
                  <a:gd name="T37" fmla="*/ 34 h 43"/>
                  <a:gd name="T38" fmla="*/ 9 w 95"/>
                  <a:gd name="T39" fmla="*/ 31 h 43"/>
                  <a:gd name="T40" fmla="*/ 19 w 95"/>
                  <a:gd name="T41" fmla="*/ 27 h 43"/>
                  <a:gd name="T42" fmla="*/ 10 w 95"/>
                  <a:gd name="T43" fmla="*/ 24 h 43"/>
                  <a:gd name="T44" fmla="*/ 25 w 95"/>
                  <a:gd name="T45" fmla="*/ 18 h 43"/>
                  <a:gd name="T46" fmla="*/ 26 w 95"/>
                  <a:gd name="T47" fmla="*/ 24 h 43"/>
                  <a:gd name="T48" fmla="*/ 14 w 95"/>
                  <a:gd name="T49" fmla="*/ 19 h 43"/>
                  <a:gd name="T50" fmla="*/ 76 w 95"/>
                  <a:gd name="T51" fmla="*/ 6 h 43"/>
                  <a:gd name="T52" fmla="*/ 95 w 95"/>
                  <a:gd name="T53" fmla="*/ 10 h 43"/>
                  <a:gd name="T54" fmla="*/ 52 w 95"/>
                  <a:gd name="T55" fmla="*/ 9 h 43"/>
                  <a:gd name="T56" fmla="*/ 58 w 95"/>
                  <a:gd name="T57" fmla="*/ 6 h 43"/>
                  <a:gd name="T58" fmla="*/ 69 w 95"/>
                  <a:gd name="T59" fmla="*/ 1 h 43"/>
                  <a:gd name="T60" fmla="*/ 89 w 95"/>
                  <a:gd name="T61" fmla="*/ 17 h 43"/>
                  <a:gd name="T62" fmla="*/ 88 w 95"/>
                  <a:gd name="T63" fmla="*/ 26 h 43"/>
                  <a:gd name="T64" fmla="*/ 76 w 95"/>
                  <a:gd name="T65" fmla="*/ 38 h 43"/>
                  <a:gd name="T66" fmla="*/ 72 w 95"/>
                  <a:gd name="T67" fmla="*/ 36 h 43"/>
                  <a:gd name="T68" fmla="*/ 59 w 95"/>
                  <a:gd name="T69" fmla="*/ 26 h 43"/>
                  <a:gd name="T70" fmla="*/ 59 w 95"/>
                  <a:gd name="T71" fmla="*/ 22 h 43"/>
                  <a:gd name="T72" fmla="*/ 58 w 95"/>
                  <a:gd name="T73" fmla="*/ 13 h 43"/>
                  <a:gd name="T74" fmla="*/ 89 w 95"/>
                  <a:gd name="T75" fmla="*/ 13 h 43"/>
                  <a:gd name="T76" fmla="*/ 84 w 95"/>
                  <a:gd name="T77" fmla="*/ 17 h 43"/>
                  <a:gd name="T78" fmla="*/ 84 w 95"/>
                  <a:gd name="T79" fmla="*/ 23 h 43"/>
                  <a:gd name="T80" fmla="*/ 52 w 95"/>
                  <a:gd name="T81" fmla="*/ 37 h 43"/>
                  <a:gd name="T82" fmla="*/ 67 w 95"/>
                  <a:gd name="T83" fmla="*/ 31 h 43"/>
                  <a:gd name="T84" fmla="*/ 55 w 95"/>
                  <a:gd name="T85" fmla="*/ 40 h 43"/>
                  <a:gd name="T86" fmla="*/ 80 w 95"/>
                  <a:gd name="T87" fmla="*/ 31 h 43"/>
                  <a:gd name="T88" fmla="*/ 94 w 95"/>
                  <a:gd name="T89"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43">
                    <a:moveTo>
                      <a:pt x="23" y="6"/>
                    </a:moveTo>
                    <a:cubicBezTo>
                      <a:pt x="36" y="6"/>
                      <a:pt x="36" y="6"/>
                      <a:pt x="36" y="6"/>
                    </a:cubicBezTo>
                    <a:cubicBezTo>
                      <a:pt x="38" y="6"/>
                      <a:pt x="41" y="5"/>
                      <a:pt x="43" y="5"/>
                    </a:cubicBezTo>
                    <a:cubicBezTo>
                      <a:pt x="43" y="10"/>
                      <a:pt x="43" y="10"/>
                      <a:pt x="43" y="10"/>
                    </a:cubicBezTo>
                    <a:cubicBezTo>
                      <a:pt x="41" y="9"/>
                      <a:pt x="38" y="9"/>
                      <a:pt x="36" y="9"/>
                    </a:cubicBezTo>
                    <a:cubicBezTo>
                      <a:pt x="23" y="9"/>
                      <a:pt x="23" y="9"/>
                      <a:pt x="23" y="9"/>
                    </a:cubicBezTo>
                    <a:cubicBezTo>
                      <a:pt x="23" y="14"/>
                      <a:pt x="23" y="14"/>
                      <a:pt x="23" y="14"/>
                    </a:cubicBezTo>
                    <a:cubicBezTo>
                      <a:pt x="32" y="14"/>
                      <a:pt x="32" y="14"/>
                      <a:pt x="32" y="14"/>
                    </a:cubicBezTo>
                    <a:cubicBezTo>
                      <a:pt x="37" y="14"/>
                      <a:pt x="39" y="14"/>
                      <a:pt x="40" y="14"/>
                    </a:cubicBezTo>
                    <a:cubicBezTo>
                      <a:pt x="40" y="14"/>
                      <a:pt x="40" y="14"/>
                      <a:pt x="39" y="14"/>
                    </a:cubicBezTo>
                    <a:cubicBezTo>
                      <a:pt x="39" y="16"/>
                      <a:pt x="39" y="18"/>
                      <a:pt x="39" y="20"/>
                    </a:cubicBezTo>
                    <a:cubicBezTo>
                      <a:pt x="39" y="38"/>
                      <a:pt x="39" y="38"/>
                      <a:pt x="39" y="38"/>
                    </a:cubicBezTo>
                    <a:cubicBezTo>
                      <a:pt x="39" y="40"/>
                      <a:pt x="39" y="41"/>
                      <a:pt x="38" y="41"/>
                    </a:cubicBezTo>
                    <a:cubicBezTo>
                      <a:pt x="37" y="42"/>
                      <a:pt x="35" y="42"/>
                      <a:pt x="31" y="43"/>
                    </a:cubicBezTo>
                    <a:cubicBezTo>
                      <a:pt x="31" y="41"/>
                      <a:pt x="31" y="39"/>
                      <a:pt x="30" y="38"/>
                    </a:cubicBezTo>
                    <a:cubicBezTo>
                      <a:pt x="34" y="39"/>
                      <a:pt x="36" y="38"/>
                      <a:pt x="36" y="36"/>
                    </a:cubicBezTo>
                    <a:cubicBezTo>
                      <a:pt x="36" y="17"/>
                      <a:pt x="36" y="17"/>
                      <a:pt x="36" y="17"/>
                    </a:cubicBezTo>
                    <a:cubicBezTo>
                      <a:pt x="8" y="17"/>
                      <a:pt x="8" y="17"/>
                      <a:pt x="8" y="17"/>
                    </a:cubicBezTo>
                    <a:cubicBezTo>
                      <a:pt x="8" y="36"/>
                      <a:pt x="8" y="36"/>
                      <a:pt x="8" y="36"/>
                    </a:cubicBezTo>
                    <a:cubicBezTo>
                      <a:pt x="8" y="39"/>
                      <a:pt x="8" y="41"/>
                      <a:pt x="8" y="42"/>
                    </a:cubicBezTo>
                    <a:cubicBezTo>
                      <a:pt x="3" y="42"/>
                      <a:pt x="3" y="42"/>
                      <a:pt x="3" y="42"/>
                    </a:cubicBezTo>
                    <a:cubicBezTo>
                      <a:pt x="3" y="41"/>
                      <a:pt x="4" y="39"/>
                      <a:pt x="4" y="37"/>
                    </a:cubicBezTo>
                    <a:cubicBezTo>
                      <a:pt x="4" y="20"/>
                      <a:pt x="4" y="20"/>
                      <a:pt x="4" y="20"/>
                    </a:cubicBezTo>
                    <a:cubicBezTo>
                      <a:pt x="4" y="18"/>
                      <a:pt x="4" y="16"/>
                      <a:pt x="3" y="14"/>
                    </a:cubicBezTo>
                    <a:cubicBezTo>
                      <a:pt x="3" y="14"/>
                      <a:pt x="3" y="14"/>
                      <a:pt x="3" y="14"/>
                    </a:cubicBezTo>
                    <a:cubicBezTo>
                      <a:pt x="5" y="14"/>
                      <a:pt x="7" y="14"/>
                      <a:pt x="9" y="14"/>
                    </a:cubicBezTo>
                    <a:cubicBezTo>
                      <a:pt x="19" y="14"/>
                      <a:pt x="19" y="14"/>
                      <a:pt x="19" y="14"/>
                    </a:cubicBezTo>
                    <a:cubicBezTo>
                      <a:pt x="19" y="9"/>
                      <a:pt x="19" y="9"/>
                      <a:pt x="19" y="9"/>
                    </a:cubicBezTo>
                    <a:cubicBezTo>
                      <a:pt x="7" y="9"/>
                      <a:pt x="7" y="9"/>
                      <a:pt x="7" y="9"/>
                    </a:cubicBezTo>
                    <a:cubicBezTo>
                      <a:pt x="3" y="9"/>
                      <a:pt x="1" y="9"/>
                      <a:pt x="1" y="10"/>
                    </a:cubicBezTo>
                    <a:cubicBezTo>
                      <a:pt x="0" y="10"/>
                      <a:pt x="0" y="10"/>
                      <a:pt x="0" y="10"/>
                    </a:cubicBezTo>
                    <a:cubicBezTo>
                      <a:pt x="0" y="5"/>
                      <a:pt x="0" y="5"/>
                      <a:pt x="0" y="5"/>
                    </a:cubicBezTo>
                    <a:cubicBezTo>
                      <a:pt x="0" y="5"/>
                      <a:pt x="0" y="5"/>
                      <a:pt x="0" y="6"/>
                    </a:cubicBezTo>
                    <a:cubicBezTo>
                      <a:pt x="1" y="6"/>
                      <a:pt x="3" y="6"/>
                      <a:pt x="7" y="6"/>
                    </a:cubicBezTo>
                    <a:cubicBezTo>
                      <a:pt x="19" y="6"/>
                      <a:pt x="19" y="6"/>
                      <a:pt x="19" y="6"/>
                    </a:cubicBezTo>
                    <a:cubicBezTo>
                      <a:pt x="19" y="3"/>
                      <a:pt x="19" y="3"/>
                      <a:pt x="19" y="3"/>
                    </a:cubicBezTo>
                    <a:cubicBezTo>
                      <a:pt x="19" y="2"/>
                      <a:pt x="19" y="1"/>
                      <a:pt x="19" y="0"/>
                    </a:cubicBezTo>
                    <a:cubicBezTo>
                      <a:pt x="22" y="0"/>
                      <a:pt x="24" y="0"/>
                      <a:pt x="24" y="1"/>
                    </a:cubicBezTo>
                    <a:cubicBezTo>
                      <a:pt x="24" y="1"/>
                      <a:pt x="24" y="1"/>
                      <a:pt x="24" y="1"/>
                    </a:cubicBezTo>
                    <a:cubicBezTo>
                      <a:pt x="23" y="2"/>
                      <a:pt x="23" y="4"/>
                      <a:pt x="23" y="6"/>
                    </a:cubicBezTo>
                    <a:close/>
                    <a:moveTo>
                      <a:pt x="26" y="24"/>
                    </a:moveTo>
                    <a:cubicBezTo>
                      <a:pt x="28" y="24"/>
                      <a:pt x="28" y="24"/>
                      <a:pt x="28" y="24"/>
                    </a:cubicBezTo>
                    <a:cubicBezTo>
                      <a:pt x="29" y="24"/>
                      <a:pt x="30" y="24"/>
                      <a:pt x="32" y="24"/>
                    </a:cubicBezTo>
                    <a:cubicBezTo>
                      <a:pt x="32" y="28"/>
                      <a:pt x="32" y="28"/>
                      <a:pt x="32" y="28"/>
                    </a:cubicBezTo>
                    <a:cubicBezTo>
                      <a:pt x="32" y="27"/>
                      <a:pt x="31" y="27"/>
                      <a:pt x="28" y="27"/>
                    </a:cubicBezTo>
                    <a:cubicBezTo>
                      <a:pt x="23" y="27"/>
                      <a:pt x="23" y="27"/>
                      <a:pt x="23" y="27"/>
                    </a:cubicBezTo>
                    <a:cubicBezTo>
                      <a:pt x="23" y="31"/>
                      <a:pt x="23" y="31"/>
                      <a:pt x="23" y="31"/>
                    </a:cubicBezTo>
                    <a:cubicBezTo>
                      <a:pt x="28" y="31"/>
                      <a:pt x="28" y="31"/>
                      <a:pt x="28" y="31"/>
                    </a:cubicBezTo>
                    <a:cubicBezTo>
                      <a:pt x="29" y="31"/>
                      <a:pt x="31" y="31"/>
                      <a:pt x="33" y="31"/>
                    </a:cubicBezTo>
                    <a:cubicBezTo>
                      <a:pt x="33" y="34"/>
                      <a:pt x="33" y="34"/>
                      <a:pt x="33" y="34"/>
                    </a:cubicBezTo>
                    <a:cubicBezTo>
                      <a:pt x="32" y="34"/>
                      <a:pt x="31" y="34"/>
                      <a:pt x="28" y="34"/>
                    </a:cubicBezTo>
                    <a:cubicBezTo>
                      <a:pt x="23" y="34"/>
                      <a:pt x="23" y="34"/>
                      <a:pt x="23" y="34"/>
                    </a:cubicBezTo>
                    <a:cubicBezTo>
                      <a:pt x="23" y="37"/>
                      <a:pt x="23" y="37"/>
                      <a:pt x="23" y="37"/>
                    </a:cubicBezTo>
                    <a:cubicBezTo>
                      <a:pt x="23" y="39"/>
                      <a:pt x="23" y="40"/>
                      <a:pt x="23" y="42"/>
                    </a:cubicBezTo>
                    <a:cubicBezTo>
                      <a:pt x="19" y="42"/>
                      <a:pt x="19" y="42"/>
                      <a:pt x="19" y="42"/>
                    </a:cubicBezTo>
                    <a:cubicBezTo>
                      <a:pt x="19" y="41"/>
                      <a:pt x="19" y="39"/>
                      <a:pt x="19" y="37"/>
                    </a:cubicBezTo>
                    <a:cubicBezTo>
                      <a:pt x="19" y="34"/>
                      <a:pt x="19" y="34"/>
                      <a:pt x="19" y="34"/>
                    </a:cubicBezTo>
                    <a:cubicBezTo>
                      <a:pt x="14" y="34"/>
                      <a:pt x="14" y="34"/>
                      <a:pt x="14" y="34"/>
                    </a:cubicBezTo>
                    <a:cubicBezTo>
                      <a:pt x="13" y="34"/>
                      <a:pt x="12" y="34"/>
                      <a:pt x="9" y="34"/>
                    </a:cubicBezTo>
                    <a:cubicBezTo>
                      <a:pt x="9" y="31"/>
                      <a:pt x="9" y="31"/>
                      <a:pt x="9" y="31"/>
                    </a:cubicBezTo>
                    <a:cubicBezTo>
                      <a:pt x="11" y="31"/>
                      <a:pt x="13" y="31"/>
                      <a:pt x="14" y="31"/>
                    </a:cubicBezTo>
                    <a:cubicBezTo>
                      <a:pt x="19" y="31"/>
                      <a:pt x="19" y="31"/>
                      <a:pt x="19" y="31"/>
                    </a:cubicBezTo>
                    <a:cubicBezTo>
                      <a:pt x="19" y="27"/>
                      <a:pt x="19" y="27"/>
                      <a:pt x="19" y="27"/>
                    </a:cubicBezTo>
                    <a:cubicBezTo>
                      <a:pt x="15" y="27"/>
                      <a:pt x="15" y="27"/>
                      <a:pt x="15" y="27"/>
                    </a:cubicBezTo>
                    <a:cubicBezTo>
                      <a:pt x="14" y="27"/>
                      <a:pt x="13" y="27"/>
                      <a:pt x="10" y="27"/>
                    </a:cubicBezTo>
                    <a:cubicBezTo>
                      <a:pt x="10" y="24"/>
                      <a:pt x="10" y="24"/>
                      <a:pt x="10" y="24"/>
                    </a:cubicBezTo>
                    <a:cubicBezTo>
                      <a:pt x="12" y="24"/>
                      <a:pt x="13" y="24"/>
                      <a:pt x="14" y="24"/>
                    </a:cubicBezTo>
                    <a:cubicBezTo>
                      <a:pt x="23" y="24"/>
                      <a:pt x="23" y="24"/>
                      <a:pt x="23" y="24"/>
                    </a:cubicBezTo>
                    <a:cubicBezTo>
                      <a:pt x="24" y="22"/>
                      <a:pt x="24" y="20"/>
                      <a:pt x="25" y="18"/>
                    </a:cubicBezTo>
                    <a:cubicBezTo>
                      <a:pt x="28" y="19"/>
                      <a:pt x="30" y="19"/>
                      <a:pt x="30" y="19"/>
                    </a:cubicBezTo>
                    <a:cubicBezTo>
                      <a:pt x="30" y="20"/>
                      <a:pt x="29" y="20"/>
                      <a:pt x="29" y="20"/>
                    </a:cubicBezTo>
                    <a:cubicBezTo>
                      <a:pt x="28" y="21"/>
                      <a:pt x="27" y="22"/>
                      <a:pt x="26" y="24"/>
                    </a:cubicBezTo>
                    <a:close/>
                    <a:moveTo>
                      <a:pt x="19" y="22"/>
                    </a:moveTo>
                    <a:cubicBezTo>
                      <a:pt x="16" y="24"/>
                      <a:pt x="16" y="24"/>
                      <a:pt x="16" y="24"/>
                    </a:cubicBezTo>
                    <a:cubicBezTo>
                      <a:pt x="15" y="22"/>
                      <a:pt x="14" y="20"/>
                      <a:pt x="14" y="19"/>
                    </a:cubicBezTo>
                    <a:cubicBezTo>
                      <a:pt x="17" y="18"/>
                      <a:pt x="17" y="18"/>
                      <a:pt x="17" y="18"/>
                    </a:cubicBezTo>
                    <a:cubicBezTo>
                      <a:pt x="18" y="19"/>
                      <a:pt x="18" y="20"/>
                      <a:pt x="19" y="22"/>
                    </a:cubicBezTo>
                    <a:close/>
                    <a:moveTo>
                      <a:pt x="76" y="6"/>
                    </a:moveTo>
                    <a:cubicBezTo>
                      <a:pt x="89" y="6"/>
                      <a:pt x="89" y="6"/>
                      <a:pt x="89" y="6"/>
                    </a:cubicBezTo>
                    <a:cubicBezTo>
                      <a:pt x="90" y="6"/>
                      <a:pt x="92" y="6"/>
                      <a:pt x="95" y="5"/>
                    </a:cubicBezTo>
                    <a:cubicBezTo>
                      <a:pt x="95" y="10"/>
                      <a:pt x="95" y="10"/>
                      <a:pt x="95" y="10"/>
                    </a:cubicBezTo>
                    <a:cubicBezTo>
                      <a:pt x="92" y="9"/>
                      <a:pt x="90" y="9"/>
                      <a:pt x="89" y="9"/>
                    </a:cubicBezTo>
                    <a:cubicBezTo>
                      <a:pt x="58" y="9"/>
                      <a:pt x="58" y="9"/>
                      <a:pt x="58" y="9"/>
                    </a:cubicBezTo>
                    <a:cubicBezTo>
                      <a:pt x="57" y="9"/>
                      <a:pt x="55" y="9"/>
                      <a:pt x="52" y="9"/>
                    </a:cubicBezTo>
                    <a:cubicBezTo>
                      <a:pt x="52" y="5"/>
                      <a:pt x="52" y="5"/>
                      <a:pt x="52" y="5"/>
                    </a:cubicBezTo>
                    <a:cubicBezTo>
                      <a:pt x="52" y="5"/>
                      <a:pt x="52" y="6"/>
                      <a:pt x="53" y="6"/>
                    </a:cubicBezTo>
                    <a:cubicBezTo>
                      <a:pt x="55" y="6"/>
                      <a:pt x="56" y="6"/>
                      <a:pt x="58" y="6"/>
                    </a:cubicBezTo>
                    <a:cubicBezTo>
                      <a:pt x="72" y="6"/>
                      <a:pt x="72" y="6"/>
                      <a:pt x="72" y="6"/>
                    </a:cubicBezTo>
                    <a:cubicBezTo>
                      <a:pt x="71" y="5"/>
                      <a:pt x="71" y="5"/>
                      <a:pt x="71" y="5"/>
                    </a:cubicBezTo>
                    <a:cubicBezTo>
                      <a:pt x="70" y="2"/>
                      <a:pt x="70" y="1"/>
                      <a:pt x="69" y="1"/>
                    </a:cubicBezTo>
                    <a:cubicBezTo>
                      <a:pt x="75" y="0"/>
                      <a:pt x="75" y="0"/>
                      <a:pt x="75" y="0"/>
                    </a:cubicBezTo>
                    <a:cubicBezTo>
                      <a:pt x="75" y="1"/>
                      <a:pt x="76" y="3"/>
                      <a:pt x="76" y="6"/>
                    </a:cubicBezTo>
                    <a:close/>
                    <a:moveTo>
                      <a:pt x="89" y="17"/>
                    </a:moveTo>
                    <a:cubicBezTo>
                      <a:pt x="89" y="21"/>
                      <a:pt x="89" y="21"/>
                      <a:pt x="89" y="21"/>
                    </a:cubicBezTo>
                    <a:cubicBezTo>
                      <a:pt x="89" y="25"/>
                      <a:pt x="89" y="26"/>
                      <a:pt x="89" y="26"/>
                    </a:cubicBezTo>
                    <a:cubicBezTo>
                      <a:pt x="89" y="26"/>
                      <a:pt x="88" y="26"/>
                      <a:pt x="88" y="26"/>
                    </a:cubicBezTo>
                    <a:cubicBezTo>
                      <a:pt x="87" y="26"/>
                      <a:pt x="85" y="26"/>
                      <a:pt x="84" y="26"/>
                    </a:cubicBezTo>
                    <a:cubicBezTo>
                      <a:pt x="76" y="26"/>
                      <a:pt x="76" y="26"/>
                      <a:pt x="76" y="26"/>
                    </a:cubicBezTo>
                    <a:cubicBezTo>
                      <a:pt x="76" y="38"/>
                      <a:pt x="76" y="38"/>
                      <a:pt x="76" y="38"/>
                    </a:cubicBezTo>
                    <a:cubicBezTo>
                      <a:pt x="76" y="40"/>
                      <a:pt x="74" y="42"/>
                      <a:pt x="69" y="42"/>
                    </a:cubicBezTo>
                    <a:cubicBezTo>
                      <a:pt x="68" y="41"/>
                      <a:pt x="68" y="39"/>
                      <a:pt x="66" y="38"/>
                    </a:cubicBezTo>
                    <a:cubicBezTo>
                      <a:pt x="70" y="38"/>
                      <a:pt x="72" y="38"/>
                      <a:pt x="72" y="36"/>
                    </a:cubicBezTo>
                    <a:cubicBezTo>
                      <a:pt x="72" y="26"/>
                      <a:pt x="72" y="26"/>
                      <a:pt x="72" y="26"/>
                    </a:cubicBezTo>
                    <a:cubicBezTo>
                      <a:pt x="63" y="26"/>
                      <a:pt x="63" y="26"/>
                      <a:pt x="63" y="26"/>
                    </a:cubicBezTo>
                    <a:cubicBezTo>
                      <a:pt x="62" y="26"/>
                      <a:pt x="60" y="26"/>
                      <a:pt x="59" y="26"/>
                    </a:cubicBezTo>
                    <a:cubicBezTo>
                      <a:pt x="59" y="26"/>
                      <a:pt x="58" y="26"/>
                      <a:pt x="58" y="26"/>
                    </a:cubicBezTo>
                    <a:cubicBezTo>
                      <a:pt x="58" y="27"/>
                      <a:pt x="58" y="26"/>
                      <a:pt x="58" y="24"/>
                    </a:cubicBezTo>
                    <a:cubicBezTo>
                      <a:pt x="58" y="23"/>
                      <a:pt x="58" y="23"/>
                      <a:pt x="59" y="22"/>
                    </a:cubicBezTo>
                    <a:cubicBezTo>
                      <a:pt x="59" y="17"/>
                      <a:pt x="59" y="17"/>
                      <a:pt x="59" y="17"/>
                    </a:cubicBezTo>
                    <a:cubicBezTo>
                      <a:pt x="58" y="16"/>
                      <a:pt x="58" y="15"/>
                      <a:pt x="58" y="13"/>
                    </a:cubicBezTo>
                    <a:cubicBezTo>
                      <a:pt x="58" y="13"/>
                      <a:pt x="58" y="13"/>
                      <a:pt x="58" y="13"/>
                    </a:cubicBezTo>
                    <a:cubicBezTo>
                      <a:pt x="58" y="13"/>
                      <a:pt x="60" y="13"/>
                      <a:pt x="63" y="13"/>
                    </a:cubicBezTo>
                    <a:cubicBezTo>
                      <a:pt x="84" y="13"/>
                      <a:pt x="84" y="13"/>
                      <a:pt x="84" y="13"/>
                    </a:cubicBezTo>
                    <a:cubicBezTo>
                      <a:pt x="87" y="13"/>
                      <a:pt x="89" y="13"/>
                      <a:pt x="89" y="13"/>
                    </a:cubicBezTo>
                    <a:cubicBezTo>
                      <a:pt x="89" y="13"/>
                      <a:pt x="89" y="13"/>
                      <a:pt x="89" y="13"/>
                    </a:cubicBezTo>
                    <a:cubicBezTo>
                      <a:pt x="89" y="15"/>
                      <a:pt x="89" y="16"/>
                      <a:pt x="89" y="17"/>
                    </a:cubicBezTo>
                    <a:close/>
                    <a:moveTo>
                      <a:pt x="84" y="17"/>
                    </a:moveTo>
                    <a:cubicBezTo>
                      <a:pt x="63" y="17"/>
                      <a:pt x="63" y="17"/>
                      <a:pt x="63" y="17"/>
                    </a:cubicBezTo>
                    <a:cubicBezTo>
                      <a:pt x="63" y="23"/>
                      <a:pt x="63" y="23"/>
                      <a:pt x="63" y="23"/>
                    </a:cubicBezTo>
                    <a:cubicBezTo>
                      <a:pt x="84" y="23"/>
                      <a:pt x="84" y="23"/>
                      <a:pt x="84" y="23"/>
                    </a:cubicBezTo>
                    <a:cubicBezTo>
                      <a:pt x="84" y="17"/>
                      <a:pt x="84" y="17"/>
                      <a:pt x="84" y="17"/>
                    </a:cubicBezTo>
                    <a:close/>
                    <a:moveTo>
                      <a:pt x="55" y="40"/>
                    </a:moveTo>
                    <a:cubicBezTo>
                      <a:pt x="52" y="37"/>
                      <a:pt x="52" y="37"/>
                      <a:pt x="52" y="37"/>
                    </a:cubicBezTo>
                    <a:cubicBezTo>
                      <a:pt x="56" y="35"/>
                      <a:pt x="59" y="32"/>
                      <a:pt x="63" y="28"/>
                    </a:cubicBezTo>
                    <a:cubicBezTo>
                      <a:pt x="63" y="29"/>
                      <a:pt x="64" y="29"/>
                      <a:pt x="65" y="30"/>
                    </a:cubicBezTo>
                    <a:cubicBezTo>
                      <a:pt x="66" y="30"/>
                      <a:pt x="67" y="31"/>
                      <a:pt x="67" y="31"/>
                    </a:cubicBezTo>
                    <a:cubicBezTo>
                      <a:pt x="67" y="31"/>
                      <a:pt x="67" y="31"/>
                      <a:pt x="66" y="31"/>
                    </a:cubicBezTo>
                    <a:cubicBezTo>
                      <a:pt x="66" y="31"/>
                      <a:pt x="65" y="32"/>
                      <a:pt x="65" y="32"/>
                    </a:cubicBezTo>
                    <a:cubicBezTo>
                      <a:pt x="61" y="36"/>
                      <a:pt x="58" y="38"/>
                      <a:pt x="55" y="40"/>
                    </a:cubicBezTo>
                    <a:close/>
                    <a:moveTo>
                      <a:pt x="94" y="36"/>
                    </a:moveTo>
                    <a:cubicBezTo>
                      <a:pt x="91" y="39"/>
                      <a:pt x="91" y="39"/>
                      <a:pt x="91" y="39"/>
                    </a:cubicBezTo>
                    <a:cubicBezTo>
                      <a:pt x="88" y="37"/>
                      <a:pt x="85" y="34"/>
                      <a:pt x="80" y="31"/>
                    </a:cubicBezTo>
                    <a:cubicBezTo>
                      <a:pt x="84" y="29"/>
                      <a:pt x="84" y="29"/>
                      <a:pt x="84" y="29"/>
                    </a:cubicBezTo>
                    <a:cubicBezTo>
                      <a:pt x="86" y="30"/>
                      <a:pt x="89" y="33"/>
                      <a:pt x="94" y="36"/>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a:spLocks noEditPoints="1"/>
              </p:cNvSpPr>
              <p:nvPr/>
            </p:nvSpPr>
            <p:spPr bwMode="auto">
              <a:xfrm>
                <a:off x="1450975" y="2697481"/>
                <a:ext cx="2528312" cy="2530158"/>
              </a:xfrm>
              <a:custGeom>
                <a:avLst/>
                <a:gdLst>
                  <a:gd name="T0" fmla="*/ 419 w 838"/>
                  <a:gd name="T1" fmla="*/ 823 h 837"/>
                  <a:gd name="T2" fmla="*/ 823 w 838"/>
                  <a:gd name="T3" fmla="*/ 419 h 837"/>
                  <a:gd name="T4" fmla="*/ 419 w 838"/>
                  <a:gd name="T5" fmla="*/ 15 h 837"/>
                  <a:gd name="T6" fmla="*/ 15 w 838"/>
                  <a:gd name="T7" fmla="*/ 419 h 837"/>
                  <a:gd name="T8" fmla="*/ 419 w 838"/>
                  <a:gd name="T9" fmla="*/ 823 h 837"/>
                  <a:gd name="T10" fmla="*/ 419 w 838"/>
                  <a:gd name="T11" fmla="*/ 837 h 837"/>
                  <a:gd name="T12" fmla="*/ 0 w 838"/>
                  <a:gd name="T13" fmla="*/ 419 h 837"/>
                  <a:gd name="T14" fmla="*/ 419 w 838"/>
                  <a:gd name="T15" fmla="*/ 0 h 837"/>
                  <a:gd name="T16" fmla="*/ 838 w 838"/>
                  <a:gd name="T17" fmla="*/ 419 h 837"/>
                  <a:gd name="T18" fmla="*/ 419 w 838"/>
                  <a:gd name="T19" fmla="*/ 837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8" h="837">
                    <a:moveTo>
                      <a:pt x="419" y="823"/>
                    </a:moveTo>
                    <a:cubicBezTo>
                      <a:pt x="642" y="823"/>
                      <a:pt x="823" y="641"/>
                      <a:pt x="823" y="419"/>
                    </a:cubicBezTo>
                    <a:cubicBezTo>
                      <a:pt x="823" y="196"/>
                      <a:pt x="642" y="15"/>
                      <a:pt x="419" y="15"/>
                    </a:cubicBezTo>
                    <a:cubicBezTo>
                      <a:pt x="197" y="15"/>
                      <a:pt x="15" y="196"/>
                      <a:pt x="15" y="419"/>
                    </a:cubicBezTo>
                    <a:cubicBezTo>
                      <a:pt x="15" y="641"/>
                      <a:pt x="197" y="823"/>
                      <a:pt x="419" y="823"/>
                    </a:cubicBezTo>
                    <a:close/>
                    <a:moveTo>
                      <a:pt x="419" y="837"/>
                    </a:moveTo>
                    <a:cubicBezTo>
                      <a:pt x="189" y="837"/>
                      <a:pt x="0" y="649"/>
                      <a:pt x="0" y="419"/>
                    </a:cubicBezTo>
                    <a:cubicBezTo>
                      <a:pt x="0" y="188"/>
                      <a:pt x="189" y="0"/>
                      <a:pt x="419" y="0"/>
                    </a:cubicBezTo>
                    <a:cubicBezTo>
                      <a:pt x="650" y="0"/>
                      <a:pt x="838" y="188"/>
                      <a:pt x="838" y="419"/>
                    </a:cubicBezTo>
                    <a:cubicBezTo>
                      <a:pt x="838" y="649"/>
                      <a:pt x="650" y="837"/>
                      <a:pt x="419" y="8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19"/>
              <p:cNvSpPr>
                <a:spLocks noChangeArrowheads="1"/>
              </p:cNvSpPr>
              <p:nvPr/>
            </p:nvSpPr>
            <p:spPr bwMode="auto">
              <a:xfrm>
                <a:off x="1927110" y="4644466"/>
                <a:ext cx="99656" cy="9965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20"/>
              <p:cNvSpPr>
                <a:spLocks noChangeArrowheads="1"/>
              </p:cNvSpPr>
              <p:nvPr/>
            </p:nvSpPr>
            <p:spPr bwMode="auto">
              <a:xfrm>
                <a:off x="3409033" y="4644466"/>
                <a:ext cx="99656" cy="9965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a:spLocks noEditPoints="1"/>
              </p:cNvSpPr>
              <p:nvPr/>
            </p:nvSpPr>
            <p:spPr bwMode="auto">
              <a:xfrm>
                <a:off x="1530331" y="2776837"/>
                <a:ext cx="2369600" cy="2375137"/>
              </a:xfrm>
              <a:custGeom>
                <a:avLst/>
                <a:gdLst>
                  <a:gd name="T0" fmla="*/ 393 w 786"/>
                  <a:gd name="T1" fmla="*/ 783 h 786"/>
                  <a:gd name="T2" fmla="*/ 783 w 786"/>
                  <a:gd name="T3" fmla="*/ 393 h 786"/>
                  <a:gd name="T4" fmla="*/ 393 w 786"/>
                  <a:gd name="T5" fmla="*/ 2 h 786"/>
                  <a:gd name="T6" fmla="*/ 3 w 786"/>
                  <a:gd name="T7" fmla="*/ 393 h 786"/>
                  <a:gd name="T8" fmla="*/ 393 w 786"/>
                  <a:gd name="T9" fmla="*/ 783 h 786"/>
                  <a:gd name="T10" fmla="*/ 393 w 786"/>
                  <a:gd name="T11" fmla="*/ 786 h 786"/>
                  <a:gd name="T12" fmla="*/ 0 w 786"/>
                  <a:gd name="T13" fmla="*/ 393 h 786"/>
                  <a:gd name="T14" fmla="*/ 393 w 786"/>
                  <a:gd name="T15" fmla="*/ 0 h 786"/>
                  <a:gd name="T16" fmla="*/ 786 w 786"/>
                  <a:gd name="T17" fmla="*/ 393 h 786"/>
                  <a:gd name="T18" fmla="*/ 393 w 786"/>
                  <a:gd name="T19" fmla="*/ 78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6" h="786">
                    <a:moveTo>
                      <a:pt x="393" y="783"/>
                    </a:moveTo>
                    <a:cubicBezTo>
                      <a:pt x="608" y="783"/>
                      <a:pt x="783" y="608"/>
                      <a:pt x="783" y="393"/>
                    </a:cubicBezTo>
                    <a:cubicBezTo>
                      <a:pt x="783" y="178"/>
                      <a:pt x="608" y="2"/>
                      <a:pt x="393" y="2"/>
                    </a:cubicBezTo>
                    <a:cubicBezTo>
                      <a:pt x="178" y="2"/>
                      <a:pt x="3" y="178"/>
                      <a:pt x="3" y="393"/>
                    </a:cubicBezTo>
                    <a:cubicBezTo>
                      <a:pt x="3" y="608"/>
                      <a:pt x="178" y="783"/>
                      <a:pt x="393" y="783"/>
                    </a:cubicBezTo>
                    <a:close/>
                    <a:moveTo>
                      <a:pt x="393" y="786"/>
                    </a:moveTo>
                    <a:cubicBezTo>
                      <a:pt x="177" y="786"/>
                      <a:pt x="0" y="609"/>
                      <a:pt x="0" y="393"/>
                    </a:cubicBezTo>
                    <a:cubicBezTo>
                      <a:pt x="0" y="176"/>
                      <a:pt x="177" y="0"/>
                      <a:pt x="393" y="0"/>
                    </a:cubicBezTo>
                    <a:cubicBezTo>
                      <a:pt x="610" y="0"/>
                      <a:pt x="786" y="176"/>
                      <a:pt x="786" y="393"/>
                    </a:cubicBezTo>
                    <a:cubicBezTo>
                      <a:pt x="786" y="609"/>
                      <a:pt x="610" y="786"/>
                      <a:pt x="393" y="7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22"/>
            <p:cNvSpPr>
              <a:spLocks noEditPoints="1"/>
            </p:cNvSpPr>
            <p:nvPr/>
          </p:nvSpPr>
          <p:spPr bwMode="auto">
            <a:xfrm>
              <a:off x="3667777" y="847046"/>
              <a:ext cx="6924253" cy="2258872"/>
            </a:xfrm>
            <a:custGeom>
              <a:avLst/>
              <a:gdLst>
                <a:gd name="T0" fmla="*/ 2040 w 2296"/>
                <a:gd name="T1" fmla="*/ 106 h 747"/>
                <a:gd name="T2" fmla="*/ 2143 w 2296"/>
                <a:gd name="T3" fmla="*/ 180 h 747"/>
                <a:gd name="T4" fmla="*/ 2200 w 2296"/>
                <a:gd name="T5" fmla="*/ 146 h 747"/>
                <a:gd name="T6" fmla="*/ 2293 w 2296"/>
                <a:gd name="T7" fmla="*/ 307 h 747"/>
                <a:gd name="T8" fmla="*/ 2108 w 2296"/>
                <a:gd name="T9" fmla="*/ 490 h 747"/>
                <a:gd name="T10" fmla="*/ 2241 w 2296"/>
                <a:gd name="T11" fmla="*/ 642 h 747"/>
                <a:gd name="T12" fmla="*/ 1952 w 2296"/>
                <a:gd name="T13" fmla="*/ 631 h 747"/>
                <a:gd name="T14" fmla="*/ 2088 w 2296"/>
                <a:gd name="T15" fmla="*/ 474 h 747"/>
                <a:gd name="T16" fmla="*/ 2073 w 2296"/>
                <a:gd name="T17" fmla="*/ 414 h 747"/>
                <a:gd name="T18" fmla="*/ 2129 w 2296"/>
                <a:gd name="T19" fmla="*/ 362 h 747"/>
                <a:gd name="T20" fmla="*/ 2111 w 2296"/>
                <a:gd name="T21" fmla="*/ 318 h 747"/>
                <a:gd name="T22" fmla="*/ 1973 w 2296"/>
                <a:gd name="T23" fmla="*/ 382 h 747"/>
                <a:gd name="T24" fmla="*/ 1873 w 2296"/>
                <a:gd name="T25" fmla="*/ 198 h 747"/>
                <a:gd name="T26" fmla="*/ 1945 w 2296"/>
                <a:gd name="T27" fmla="*/ 347 h 747"/>
                <a:gd name="T28" fmla="*/ 1975 w 2296"/>
                <a:gd name="T29" fmla="*/ 220 h 747"/>
                <a:gd name="T30" fmla="*/ 2019 w 2296"/>
                <a:gd name="T31" fmla="*/ 36 h 747"/>
                <a:gd name="T32" fmla="*/ 241 w 2296"/>
                <a:gd name="T33" fmla="*/ 188 h 747"/>
                <a:gd name="T34" fmla="*/ 383 w 2296"/>
                <a:gd name="T35" fmla="*/ 256 h 747"/>
                <a:gd name="T36" fmla="*/ 224 w 2296"/>
                <a:gd name="T37" fmla="*/ 551 h 747"/>
                <a:gd name="T38" fmla="*/ 109 w 2296"/>
                <a:gd name="T39" fmla="*/ 669 h 747"/>
                <a:gd name="T40" fmla="*/ 167 w 2296"/>
                <a:gd name="T41" fmla="*/ 584 h 747"/>
                <a:gd name="T42" fmla="*/ 174 w 2296"/>
                <a:gd name="T43" fmla="*/ 467 h 747"/>
                <a:gd name="T44" fmla="*/ 98 w 2296"/>
                <a:gd name="T45" fmla="*/ 395 h 747"/>
                <a:gd name="T46" fmla="*/ 74 w 2296"/>
                <a:gd name="T47" fmla="*/ 315 h 747"/>
                <a:gd name="T48" fmla="*/ 153 w 2296"/>
                <a:gd name="T49" fmla="*/ 95 h 747"/>
                <a:gd name="T50" fmla="*/ 1412 w 2296"/>
                <a:gd name="T51" fmla="*/ 241 h 747"/>
                <a:gd name="T52" fmla="*/ 1602 w 2296"/>
                <a:gd name="T53" fmla="*/ 282 h 747"/>
                <a:gd name="T54" fmla="*/ 1353 w 2296"/>
                <a:gd name="T55" fmla="*/ 648 h 747"/>
                <a:gd name="T56" fmla="*/ 1367 w 2296"/>
                <a:gd name="T57" fmla="*/ 423 h 747"/>
                <a:gd name="T58" fmla="*/ 1266 w 2296"/>
                <a:gd name="T59" fmla="*/ 365 h 747"/>
                <a:gd name="T60" fmla="*/ 1385 w 2296"/>
                <a:gd name="T61" fmla="*/ 127 h 747"/>
                <a:gd name="T62" fmla="*/ 959 w 2296"/>
                <a:gd name="T63" fmla="*/ 305 h 747"/>
                <a:gd name="T64" fmla="*/ 970 w 2296"/>
                <a:gd name="T65" fmla="*/ 589 h 747"/>
                <a:gd name="T66" fmla="*/ 857 w 2296"/>
                <a:gd name="T67" fmla="*/ 396 h 747"/>
                <a:gd name="T68" fmla="*/ 893 w 2296"/>
                <a:gd name="T69" fmla="*/ 446 h 747"/>
                <a:gd name="T70" fmla="*/ 869 w 2296"/>
                <a:gd name="T71" fmla="*/ 518 h 747"/>
                <a:gd name="T72" fmla="*/ 760 w 2296"/>
                <a:gd name="T73" fmla="*/ 704 h 747"/>
                <a:gd name="T74" fmla="*/ 695 w 2296"/>
                <a:gd name="T75" fmla="*/ 558 h 747"/>
                <a:gd name="T76" fmla="*/ 718 w 2296"/>
                <a:gd name="T77" fmla="*/ 475 h 747"/>
                <a:gd name="T78" fmla="*/ 745 w 2296"/>
                <a:gd name="T79" fmla="*/ 248 h 747"/>
                <a:gd name="T80" fmla="*/ 747 w 2296"/>
                <a:gd name="T81" fmla="*/ 146 h 747"/>
                <a:gd name="T82" fmla="*/ 903 w 2296"/>
                <a:gd name="T83" fmla="*/ 185 h 747"/>
                <a:gd name="T84" fmla="*/ 721 w 2296"/>
                <a:gd name="T85" fmla="*/ 423 h 747"/>
                <a:gd name="T86" fmla="*/ 2045 w 2296"/>
                <a:gd name="T87" fmla="*/ 200 h 747"/>
                <a:gd name="T88" fmla="*/ 2113 w 2296"/>
                <a:gd name="T89" fmla="*/ 225 h 747"/>
                <a:gd name="T90" fmla="*/ 2151 w 2296"/>
                <a:gd name="T91" fmla="*/ 281 h 747"/>
                <a:gd name="T92" fmla="*/ 2148 w 2296"/>
                <a:gd name="T93" fmla="*/ 201 h 747"/>
                <a:gd name="T94" fmla="*/ 247 w 2296"/>
                <a:gd name="T95" fmla="*/ 420 h 747"/>
                <a:gd name="T96" fmla="*/ 1826 w 2296"/>
                <a:gd name="T97" fmla="*/ 461 h 747"/>
                <a:gd name="T98" fmla="*/ 795 w 2296"/>
                <a:gd name="T99" fmla="*/ 361 h 747"/>
                <a:gd name="T100" fmla="*/ 110 w 2296"/>
                <a:gd name="T101" fmla="*/ 414 h 747"/>
                <a:gd name="T102" fmla="*/ 633 w 2296"/>
                <a:gd name="T103" fmla="*/ 529 h 747"/>
                <a:gd name="T104" fmla="*/ 227 w 2296"/>
                <a:gd name="T105" fmla="*/ 445 h 747"/>
                <a:gd name="T106" fmla="*/ 1486 w 2296"/>
                <a:gd name="T107" fmla="*/ 500 h 747"/>
                <a:gd name="T108" fmla="*/ 1633 w 2296"/>
                <a:gd name="T109" fmla="*/ 680 h 747"/>
                <a:gd name="T110" fmla="*/ 1486 w 2296"/>
                <a:gd name="T111" fmla="*/ 500 h 747"/>
                <a:gd name="T112" fmla="*/ 352 w 2296"/>
                <a:gd name="T113" fmla="*/ 637 h 747"/>
                <a:gd name="T114" fmla="*/ 1975 w 2296"/>
                <a:gd name="T115" fmla="*/ 65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6" h="747">
                  <a:moveTo>
                    <a:pt x="2027" y="0"/>
                  </a:moveTo>
                  <a:cubicBezTo>
                    <a:pt x="2058" y="0"/>
                    <a:pt x="2055" y="22"/>
                    <a:pt x="2079" y="25"/>
                  </a:cubicBezTo>
                  <a:cubicBezTo>
                    <a:pt x="2088" y="21"/>
                    <a:pt x="2095" y="15"/>
                    <a:pt x="2105" y="22"/>
                  </a:cubicBezTo>
                  <a:cubicBezTo>
                    <a:pt x="2105" y="22"/>
                    <a:pt x="2105" y="23"/>
                    <a:pt x="2105" y="23"/>
                  </a:cubicBezTo>
                  <a:cubicBezTo>
                    <a:pt x="2105" y="26"/>
                    <a:pt x="2105" y="30"/>
                    <a:pt x="2104" y="33"/>
                  </a:cubicBezTo>
                  <a:cubicBezTo>
                    <a:pt x="2084" y="69"/>
                    <a:pt x="2037" y="44"/>
                    <a:pt x="2040" y="106"/>
                  </a:cubicBezTo>
                  <a:cubicBezTo>
                    <a:pt x="2039" y="117"/>
                    <a:pt x="2039" y="127"/>
                    <a:pt x="2038" y="137"/>
                  </a:cubicBezTo>
                  <a:cubicBezTo>
                    <a:pt x="2044" y="138"/>
                    <a:pt x="2049" y="139"/>
                    <a:pt x="2055" y="139"/>
                  </a:cubicBezTo>
                  <a:cubicBezTo>
                    <a:pt x="2055" y="152"/>
                    <a:pt x="2050" y="154"/>
                    <a:pt x="2048" y="165"/>
                  </a:cubicBezTo>
                  <a:cubicBezTo>
                    <a:pt x="2074" y="165"/>
                    <a:pt x="2074" y="177"/>
                    <a:pt x="2089" y="181"/>
                  </a:cubicBezTo>
                  <a:cubicBezTo>
                    <a:pt x="2107" y="186"/>
                    <a:pt x="2108" y="163"/>
                    <a:pt x="2128" y="170"/>
                  </a:cubicBezTo>
                  <a:cubicBezTo>
                    <a:pt x="2133" y="173"/>
                    <a:pt x="2138" y="177"/>
                    <a:pt x="2143" y="180"/>
                  </a:cubicBezTo>
                  <a:cubicBezTo>
                    <a:pt x="2155" y="175"/>
                    <a:pt x="2158" y="169"/>
                    <a:pt x="2165" y="161"/>
                  </a:cubicBezTo>
                  <a:cubicBezTo>
                    <a:pt x="2165" y="140"/>
                    <a:pt x="2162" y="96"/>
                    <a:pt x="2137" y="103"/>
                  </a:cubicBezTo>
                  <a:cubicBezTo>
                    <a:pt x="2112" y="108"/>
                    <a:pt x="2096" y="139"/>
                    <a:pt x="2069" y="134"/>
                  </a:cubicBezTo>
                  <a:cubicBezTo>
                    <a:pt x="2068" y="131"/>
                    <a:pt x="2068" y="127"/>
                    <a:pt x="2067" y="123"/>
                  </a:cubicBezTo>
                  <a:cubicBezTo>
                    <a:pt x="2086" y="94"/>
                    <a:pt x="2136" y="43"/>
                    <a:pt x="2186" y="75"/>
                  </a:cubicBezTo>
                  <a:cubicBezTo>
                    <a:pt x="2192" y="92"/>
                    <a:pt x="2206" y="123"/>
                    <a:pt x="2200" y="146"/>
                  </a:cubicBezTo>
                  <a:cubicBezTo>
                    <a:pt x="2197" y="161"/>
                    <a:pt x="2186" y="182"/>
                    <a:pt x="2183" y="196"/>
                  </a:cubicBezTo>
                  <a:cubicBezTo>
                    <a:pt x="2180" y="210"/>
                    <a:pt x="2185" y="225"/>
                    <a:pt x="2181" y="238"/>
                  </a:cubicBezTo>
                  <a:cubicBezTo>
                    <a:pt x="2176" y="250"/>
                    <a:pt x="2171" y="262"/>
                    <a:pt x="2166" y="274"/>
                  </a:cubicBezTo>
                  <a:cubicBezTo>
                    <a:pt x="2169" y="280"/>
                    <a:pt x="2171" y="283"/>
                    <a:pt x="2178" y="286"/>
                  </a:cubicBezTo>
                  <a:cubicBezTo>
                    <a:pt x="2192" y="292"/>
                    <a:pt x="2217" y="285"/>
                    <a:pt x="2230" y="282"/>
                  </a:cubicBezTo>
                  <a:cubicBezTo>
                    <a:pt x="2252" y="277"/>
                    <a:pt x="2283" y="297"/>
                    <a:pt x="2293" y="307"/>
                  </a:cubicBezTo>
                  <a:cubicBezTo>
                    <a:pt x="2293" y="321"/>
                    <a:pt x="2296" y="347"/>
                    <a:pt x="2286" y="352"/>
                  </a:cubicBezTo>
                  <a:cubicBezTo>
                    <a:pt x="2277" y="354"/>
                    <a:pt x="2216" y="384"/>
                    <a:pt x="2195" y="396"/>
                  </a:cubicBezTo>
                  <a:cubicBezTo>
                    <a:pt x="2173" y="405"/>
                    <a:pt x="2152" y="401"/>
                    <a:pt x="2142" y="423"/>
                  </a:cubicBezTo>
                  <a:cubicBezTo>
                    <a:pt x="2152" y="435"/>
                    <a:pt x="2157" y="449"/>
                    <a:pt x="2150" y="467"/>
                  </a:cubicBezTo>
                  <a:cubicBezTo>
                    <a:pt x="2143" y="470"/>
                    <a:pt x="2129" y="467"/>
                    <a:pt x="2122" y="471"/>
                  </a:cubicBezTo>
                  <a:cubicBezTo>
                    <a:pt x="2117" y="477"/>
                    <a:pt x="2113" y="484"/>
                    <a:pt x="2108" y="490"/>
                  </a:cubicBezTo>
                  <a:cubicBezTo>
                    <a:pt x="2101" y="499"/>
                    <a:pt x="2061" y="520"/>
                    <a:pt x="2086" y="533"/>
                  </a:cubicBezTo>
                  <a:cubicBezTo>
                    <a:pt x="2120" y="524"/>
                    <a:pt x="2113" y="559"/>
                    <a:pt x="2128" y="571"/>
                  </a:cubicBezTo>
                  <a:cubicBezTo>
                    <a:pt x="2143" y="583"/>
                    <a:pt x="2184" y="573"/>
                    <a:pt x="2204" y="579"/>
                  </a:cubicBezTo>
                  <a:cubicBezTo>
                    <a:pt x="2224" y="584"/>
                    <a:pt x="2239" y="610"/>
                    <a:pt x="2250" y="626"/>
                  </a:cubicBezTo>
                  <a:cubicBezTo>
                    <a:pt x="2249" y="635"/>
                    <a:pt x="2247" y="636"/>
                    <a:pt x="2243" y="641"/>
                  </a:cubicBezTo>
                  <a:cubicBezTo>
                    <a:pt x="2243" y="641"/>
                    <a:pt x="2242" y="642"/>
                    <a:pt x="2241" y="642"/>
                  </a:cubicBezTo>
                  <a:cubicBezTo>
                    <a:pt x="2226" y="641"/>
                    <a:pt x="2223" y="635"/>
                    <a:pt x="2213" y="631"/>
                  </a:cubicBezTo>
                  <a:cubicBezTo>
                    <a:pt x="2187" y="621"/>
                    <a:pt x="2147" y="617"/>
                    <a:pt x="2121" y="624"/>
                  </a:cubicBezTo>
                  <a:cubicBezTo>
                    <a:pt x="2120" y="627"/>
                    <a:pt x="2120" y="629"/>
                    <a:pt x="2119" y="632"/>
                  </a:cubicBezTo>
                  <a:cubicBezTo>
                    <a:pt x="2122" y="638"/>
                    <a:pt x="2126" y="645"/>
                    <a:pt x="2123" y="652"/>
                  </a:cubicBezTo>
                  <a:cubicBezTo>
                    <a:pt x="2117" y="666"/>
                    <a:pt x="2066" y="732"/>
                    <a:pt x="2052" y="736"/>
                  </a:cubicBezTo>
                  <a:cubicBezTo>
                    <a:pt x="2004" y="747"/>
                    <a:pt x="1933" y="677"/>
                    <a:pt x="1952" y="631"/>
                  </a:cubicBezTo>
                  <a:cubicBezTo>
                    <a:pt x="1961" y="611"/>
                    <a:pt x="1988" y="594"/>
                    <a:pt x="2009" y="588"/>
                  </a:cubicBezTo>
                  <a:cubicBezTo>
                    <a:pt x="2027" y="582"/>
                    <a:pt x="2042" y="592"/>
                    <a:pt x="2051" y="576"/>
                  </a:cubicBezTo>
                  <a:cubicBezTo>
                    <a:pt x="2056" y="563"/>
                    <a:pt x="2039" y="552"/>
                    <a:pt x="2035" y="542"/>
                  </a:cubicBezTo>
                  <a:cubicBezTo>
                    <a:pt x="2037" y="521"/>
                    <a:pt x="2053" y="500"/>
                    <a:pt x="2067" y="490"/>
                  </a:cubicBezTo>
                  <a:cubicBezTo>
                    <a:pt x="2074" y="486"/>
                    <a:pt x="2081" y="487"/>
                    <a:pt x="2085" y="480"/>
                  </a:cubicBezTo>
                  <a:cubicBezTo>
                    <a:pt x="2087" y="477"/>
                    <a:pt x="2087" y="478"/>
                    <a:pt x="2088" y="474"/>
                  </a:cubicBezTo>
                  <a:cubicBezTo>
                    <a:pt x="2081" y="467"/>
                    <a:pt x="2076" y="462"/>
                    <a:pt x="2064" y="461"/>
                  </a:cubicBezTo>
                  <a:cubicBezTo>
                    <a:pt x="2042" y="472"/>
                    <a:pt x="2011" y="509"/>
                    <a:pt x="1979" y="488"/>
                  </a:cubicBezTo>
                  <a:cubicBezTo>
                    <a:pt x="1979" y="484"/>
                    <a:pt x="1979" y="480"/>
                    <a:pt x="1979" y="476"/>
                  </a:cubicBezTo>
                  <a:cubicBezTo>
                    <a:pt x="1990" y="464"/>
                    <a:pt x="2001" y="452"/>
                    <a:pt x="2012" y="439"/>
                  </a:cubicBezTo>
                  <a:cubicBezTo>
                    <a:pt x="2020" y="438"/>
                    <a:pt x="2029" y="437"/>
                    <a:pt x="2037" y="436"/>
                  </a:cubicBezTo>
                  <a:cubicBezTo>
                    <a:pt x="2051" y="431"/>
                    <a:pt x="2054" y="416"/>
                    <a:pt x="2073" y="414"/>
                  </a:cubicBezTo>
                  <a:cubicBezTo>
                    <a:pt x="2081" y="417"/>
                    <a:pt x="2091" y="426"/>
                    <a:pt x="2102" y="424"/>
                  </a:cubicBezTo>
                  <a:cubicBezTo>
                    <a:pt x="2122" y="420"/>
                    <a:pt x="2229" y="316"/>
                    <a:pt x="2218" y="318"/>
                  </a:cubicBezTo>
                  <a:cubicBezTo>
                    <a:pt x="2210" y="315"/>
                    <a:pt x="2170" y="303"/>
                    <a:pt x="2162" y="308"/>
                  </a:cubicBezTo>
                  <a:cubicBezTo>
                    <a:pt x="2162" y="309"/>
                    <a:pt x="2162" y="309"/>
                    <a:pt x="2161" y="310"/>
                  </a:cubicBezTo>
                  <a:cubicBezTo>
                    <a:pt x="2159" y="316"/>
                    <a:pt x="2158" y="322"/>
                    <a:pt x="2156" y="328"/>
                  </a:cubicBezTo>
                  <a:cubicBezTo>
                    <a:pt x="2150" y="341"/>
                    <a:pt x="2139" y="352"/>
                    <a:pt x="2129" y="362"/>
                  </a:cubicBezTo>
                  <a:cubicBezTo>
                    <a:pt x="2127" y="362"/>
                    <a:pt x="2124" y="361"/>
                    <a:pt x="2121" y="361"/>
                  </a:cubicBezTo>
                  <a:cubicBezTo>
                    <a:pt x="2113" y="358"/>
                    <a:pt x="2106" y="350"/>
                    <a:pt x="2109" y="339"/>
                  </a:cubicBezTo>
                  <a:cubicBezTo>
                    <a:pt x="2124" y="340"/>
                    <a:pt x="2127" y="335"/>
                    <a:pt x="2132" y="325"/>
                  </a:cubicBezTo>
                  <a:cubicBezTo>
                    <a:pt x="2131" y="320"/>
                    <a:pt x="2130" y="320"/>
                    <a:pt x="2128" y="317"/>
                  </a:cubicBezTo>
                  <a:cubicBezTo>
                    <a:pt x="2127" y="316"/>
                    <a:pt x="2125" y="316"/>
                    <a:pt x="2123" y="315"/>
                  </a:cubicBezTo>
                  <a:cubicBezTo>
                    <a:pt x="2119" y="316"/>
                    <a:pt x="2115" y="317"/>
                    <a:pt x="2111" y="318"/>
                  </a:cubicBezTo>
                  <a:cubicBezTo>
                    <a:pt x="2106" y="326"/>
                    <a:pt x="2107" y="336"/>
                    <a:pt x="2093" y="336"/>
                  </a:cubicBezTo>
                  <a:cubicBezTo>
                    <a:pt x="2087" y="333"/>
                    <a:pt x="2082" y="331"/>
                    <a:pt x="2076" y="328"/>
                  </a:cubicBezTo>
                  <a:cubicBezTo>
                    <a:pt x="2065" y="333"/>
                    <a:pt x="2054" y="338"/>
                    <a:pt x="2042" y="343"/>
                  </a:cubicBezTo>
                  <a:cubicBezTo>
                    <a:pt x="2020" y="350"/>
                    <a:pt x="2004" y="344"/>
                    <a:pt x="1990" y="357"/>
                  </a:cubicBezTo>
                  <a:cubicBezTo>
                    <a:pt x="1986" y="362"/>
                    <a:pt x="1985" y="377"/>
                    <a:pt x="1983" y="382"/>
                  </a:cubicBezTo>
                  <a:cubicBezTo>
                    <a:pt x="1979" y="382"/>
                    <a:pt x="1976" y="382"/>
                    <a:pt x="1973" y="382"/>
                  </a:cubicBezTo>
                  <a:cubicBezTo>
                    <a:pt x="1968" y="376"/>
                    <a:pt x="1964" y="369"/>
                    <a:pt x="1956" y="365"/>
                  </a:cubicBezTo>
                  <a:cubicBezTo>
                    <a:pt x="1948" y="369"/>
                    <a:pt x="1922" y="379"/>
                    <a:pt x="1909" y="370"/>
                  </a:cubicBezTo>
                  <a:cubicBezTo>
                    <a:pt x="1904" y="367"/>
                    <a:pt x="1903" y="364"/>
                    <a:pt x="1899" y="360"/>
                  </a:cubicBezTo>
                  <a:cubicBezTo>
                    <a:pt x="1900" y="346"/>
                    <a:pt x="1909" y="340"/>
                    <a:pt x="1905" y="327"/>
                  </a:cubicBezTo>
                  <a:cubicBezTo>
                    <a:pt x="1903" y="323"/>
                    <a:pt x="1893" y="231"/>
                    <a:pt x="1871" y="209"/>
                  </a:cubicBezTo>
                  <a:cubicBezTo>
                    <a:pt x="1872" y="205"/>
                    <a:pt x="1872" y="201"/>
                    <a:pt x="1873" y="198"/>
                  </a:cubicBezTo>
                  <a:cubicBezTo>
                    <a:pt x="1876" y="193"/>
                    <a:pt x="1879" y="189"/>
                    <a:pt x="1883" y="185"/>
                  </a:cubicBezTo>
                  <a:cubicBezTo>
                    <a:pt x="1886" y="185"/>
                    <a:pt x="1890" y="185"/>
                    <a:pt x="1894" y="185"/>
                  </a:cubicBezTo>
                  <a:cubicBezTo>
                    <a:pt x="1902" y="193"/>
                    <a:pt x="1910" y="201"/>
                    <a:pt x="1918" y="209"/>
                  </a:cubicBezTo>
                  <a:cubicBezTo>
                    <a:pt x="1918" y="210"/>
                    <a:pt x="1927" y="255"/>
                    <a:pt x="1927" y="256"/>
                  </a:cubicBezTo>
                  <a:cubicBezTo>
                    <a:pt x="1933" y="288"/>
                    <a:pt x="1914" y="334"/>
                    <a:pt x="1940" y="347"/>
                  </a:cubicBezTo>
                  <a:cubicBezTo>
                    <a:pt x="1941" y="347"/>
                    <a:pt x="1943" y="347"/>
                    <a:pt x="1945" y="347"/>
                  </a:cubicBezTo>
                  <a:cubicBezTo>
                    <a:pt x="1956" y="344"/>
                    <a:pt x="1962" y="335"/>
                    <a:pt x="1962" y="322"/>
                  </a:cubicBezTo>
                  <a:cubicBezTo>
                    <a:pt x="1952" y="300"/>
                    <a:pt x="1950" y="271"/>
                    <a:pt x="1950" y="239"/>
                  </a:cubicBezTo>
                  <a:cubicBezTo>
                    <a:pt x="1951" y="231"/>
                    <a:pt x="1937" y="150"/>
                    <a:pt x="1941" y="134"/>
                  </a:cubicBezTo>
                  <a:cubicBezTo>
                    <a:pt x="1944" y="130"/>
                    <a:pt x="1948" y="125"/>
                    <a:pt x="1951" y="120"/>
                  </a:cubicBezTo>
                  <a:cubicBezTo>
                    <a:pt x="1961" y="120"/>
                    <a:pt x="1962" y="122"/>
                    <a:pt x="1967" y="125"/>
                  </a:cubicBezTo>
                  <a:cubicBezTo>
                    <a:pt x="1977" y="157"/>
                    <a:pt x="1973" y="208"/>
                    <a:pt x="1975" y="220"/>
                  </a:cubicBezTo>
                  <a:cubicBezTo>
                    <a:pt x="1982" y="257"/>
                    <a:pt x="1950" y="340"/>
                    <a:pt x="2014" y="319"/>
                  </a:cubicBezTo>
                  <a:cubicBezTo>
                    <a:pt x="2029" y="315"/>
                    <a:pt x="2039" y="317"/>
                    <a:pt x="2048" y="308"/>
                  </a:cubicBezTo>
                  <a:cubicBezTo>
                    <a:pt x="2045" y="290"/>
                    <a:pt x="2030" y="301"/>
                    <a:pt x="2022" y="289"/>
                  </a:cubicBezTo>
                  <a:cubicBezTo>
                    <a:pt x="1996" y="262"/>
                    <a:pt x="2030" y="223"/>
                    <a:pt x="2023" y="189"/>
                  </a:cubicBezTo>
                  <a:cubicBezTo>
                    <a:pt x="2019" y="170"/>
                    <a:pt x="2007" y="158"/>
                    <a:pt x="2005" y="141"/>
                  </a:cubicBezTo>
                  <a:cubicBezTo>
                    <a:pt x="2015" y="124"/>
                    <a:pt x="2026" y="67"/>
                    <a:pt x="2019" y="36"/>
                  </a:cubicBezTo>
                  <a:cubicBezTo>
                    <a:pt x="2017" y="24"/>
                    <a:pt x="2009" y="21"/>
                    <a:pt x="2012" y="5"/>
                  </a:cubicBezTo>
                  <a:cubicBezTo>
                    <a:pt x="2017" y="4"/>
                    <a:pt x="2022" y="2"/>
                    <a:pt x="2027" y="0"/>
                  </a:cubicBezTo>
                  <a:close/>
                  <a:moveTo>
                    <a:pt x="198" y="77"/>
                  </a:moveTo>
                  <a:cubicBezTo>
                    <a:pt x="218" y="77"/>
                    <a:pt x="236" y="87"/>
                    <a:pt x="248" y="96"/>
                  </a:cubicBezTo>
                  <a:cubicBezTo>
                    <a:pt x="248" y="113"/>
                    <a:pt x="243" y="123"/>
                    <a:pt x="242" y="133"/>
                  </a:cubicBezTo>
                  <a:cubicBezTo>
                    <a:pt x="243" y="141"/>
                    <a:pt x="238" y="176"/>
                    <a:pt x="241" y="188"/>
                  </a:cubicBezTo>
                  <a:cubicBezTo>
                    <a:pt x="245" y="205"/>
                    <a:pt x="276" y="214"/>
                    <a:pt x="269" y="236"/>
                  </a:cubicBezTo>
                  <a:cubicBezTo>
                    <a:pt x="260" y="252"/>
                    <a:pt x="235" y="246"/>
                    <a:pt x="239" y="274"/>
                  </a:cubicBezTo>
                  <a:cubicBezTo>
                    <a:pt x="242" y="275"/>
                    <a:pt x="244" y="277"/>
                    <a:pt x="246" y="279"/>
                  </a:cubicBezTo>
                  <a:cubicBezTo>
                    <a:pt x="262" y="283"/>
                    <a:pt x="273" y="273"/>
                    <a:pt x="285" y="270"/>
                  </a:cubicBezTo>
                  <a:cubicBezTo>
                    <a:pt x="308" y="268"/>
                    <a:pt x="331" y="266"/>
                    <a:pt x="355" y="265"/>
                  </a:cubicBezTo>
                  <a:cubicBezTo>
                    <a:pt x="366" y="263"/>
                    <a:pt x="370" y="257"/>
                    <a:pt x="383" y="256"/>
                  </a:cubicBezTo>
                  <a:cubicBezTo>
                    <a:pt x="396" y="264"/>
                    <a:pt x="420" y="298"/>
                    <a:pt x="409" y="323"/>
                  </a:cubicBezTo>
                  <a:cubicBezTo>
                    <a:pt x="393" y="361"/>
                    <a:pt x="341" y="393"/>
                    <a:pt x="308" y="417"/>
                  </a:cubicBezTo>
                  <a:cubicBezTo>
                    <a:pt x="299" y="423"/>
                    <a:pt x="268" y="466"/>
                    <a:pt x="255" y="476"/>
                  </a:cubicBezTo>
                  <a:cubicBezTo>
                    <a:pt x="245" y="484"/>
                    <a:pt x="243" y="495"/>
                    <a:pt x="236" y="505"/>
                  </a:cubicBezTo>
                  <a:cubicBezTo>
                    <a:pt x="230" y="509"/>
                    <a:pt x="225" y="513"/>
                    <a:pt x="219" y="517"/>
                  </a:cubicBezTo>
                  <a:cubicBezTo>
                    <a:pt x="216" y="528"/>
                    <a:pt x="226" y="535"/>
                    <a:pt x="224" y="551"/>
                  </a:cubicBezTo>
                  <a:cubicBezTo>
                    <a:pt x="221" y="577"/>
                    <a:pt x="217" y="609"/>
                    <a:pt x="226" y="634"/>
                  </a:cubicBezTo>
                  <a:cubicBezTo>
                    <a:pt x="228" y="639"/>
                    <a:pt x="220" y="711"/>
                    <a:pt x="218" y="715"/>
                  </a:cubicBezTo>
                  <a:cubicBezTo>
                    <a:pt x="212" y="721"/>
                    <a:pt x="205" y="727"/>
                    <a:pt x="199" y="733"/>
                  </a:cubicBezTo>
                  <a:cubicBezTo>
                    <a:pt x="194" y="733"/>
                    <a:pt x="190" y="732"/>
                    <a:pt x="185" y="732"/>
                  </a:cubicBezTo>
                  <a:cubicBezTo>
                    <a:pt x="173" y="726"/>
                    <a:pt x="170" y="713"/>
                    <a:pt x="161" y="705"/>
                  </a:cubicBezTo>
                  <a:cubicBezTo>
                    <a:pt x="145" y="692"/>
                    <a:pt x="122" y="685"/>
                    <a:pt x="109" y="669"/>
                  </a:cubicBezTo>
                  <a:cubicBezTo>
                    <a:pt x="109" y="659"/>
                    <a:pt x="111" y="657"/>
                    <a:pt x="114" y="652"/>
                  </a:cubicBezTo>
                  <a:cubicBezTo>
                    <a:pt x="115" y="652"/>
                    <a:pt x="116" y="651"/>
                    <a:pt x="117" y="651"/>
                  </a:cubicBezTo>
                  <a:cubicBezTo>
                    <a:pt x="131" y="651"/>
                    <a:pt x="152" y="652"/>
                    <a:pt x="165" y="657"/>
                  </a:cubicBezTo>
                  <a:cubicBezTo>
                    <a:pt x="176" y="652"/>
                    <a:pt x="181" y="646"/>
                    <a:pt x="189" y="638"/>
                  </a:cubicBezTo>
                  <a:cubicBezTo>
                    <a:pt x="188" y="628"/>
                    <a:pt x="188" y="617"/>
                    <a:pt x="188" y="607"/>
                  </a:cubicBezTo>
                  <a:cubicBezTo>
                    <a:pt x="181" y="599"/>
                    <a:pt x="174" y="591"/>
                    <a:pt x="167" y="584"/>
                  </a:cubicBezTo>
                  <a:cubicBezTo>
                    <a:pt x="167" y="584"/>
                    <a:pt x="166" y="584"/>
                    <a:pt x="166" y="584"/>
                  </a:cubicBezTo>
                  <a:cubicBezTo>
                    <a:pt x="134" y="608"/>
                    <a:pt x="70" y="675"/>
                    <a:pt x="15" y="665"/>
                  </a:cubicBezTo>
                  <a:cubicBezTo>
                    <a:pt x="15" y="661"/>
                    <a:pt x="15" y="656"/>
                    <a:pt x="14" y="652"/>
                  </a:cubicBezTo>
                  <a:cubicBezTo>
                    <a:pt x="38" y="639"/>
                    <a:pt x="54" y="619"/>
                    <a:pt x="75" y="603"/>
                  </a:cubicBezTo>
                  <a:cubicBezTo>
                    <a:pt x="116" y="570"/>
                    <a:pt x="173" y="536"/>
                    <a:pt x="193" y="484"/>
                  </a:cubicBezTo>
                  <a:cubicBezTo>
                    <a:pt x="188" y="476"/>
                    <a:pt x="182" y="471"/>
                    <a:pt x="174" y="467"/>
                  </a:cubicBezTo>
                  <a:cubicBezTo>
                    <a:pt x="136" y="476"/>
                    <a:pt x="109" y="509"/>
                    <a:pt x="66" y="479"/>
                  </a:cubicBezTo>
                  <a:cubicBezTo>
                    <a:pt x="64" y="466"/>
                    <a:pt x="62" y="453"/>
                    <a:pt x="60" y="441"/>
                  </a:cubicBezTo>
                  <a:cubicBezTo>
                    <a:pt x="55" y="431"/>
                    <a:pt x="41" y="420"/>
                    <a:pt x="34" y="410"/>
                  </a:cubicBezTo>
                  <a:cubicBezTo>
                    <a:pt x="29" y="402"/>
                    <a:pt x="7" y="398"/>
                    <a:pt x="4" y="390"/>
                  </a:cubicBezTo>
                  <a:cubicBezTo>
                    <a:pt x="0" y="381"/>
                    <a:pt x="8" y="376"/>
                    <a:pt x="10" y="372"/>
                  </a:cubicBezTo>
                  <a:cubicBezTo>
                    <a:pt x="50" y="360"/>
                    <a:pt x="67" y="388"/>
                    <a:pt x="98" y="395"/>
                  </a:cubicBezTo>
                  <a:cubicBezTo>
                    <a:pt x="109" y="398"/>
                    <a:pt x="116" y="390"/>
                    <a:pt x="123" y="388"/>
                  </a:cubicBezTo>
                  <a:cubicBezTo>
                    <a:pt x="154" y="377"/>
                    <a:pt x="190" y="374"/>
                    <a:pt x="196" y="341"/>
                  </a:cubicBezTo>
                  <a:cubicBezTo>
                    <a:pt x="190" y="333"/>
                    <a:pt x="186" y="326"/>
                    <a:pt x="172" y="325"/>
                  </a:cubicBezTo>
                  <a:cubicBezTo>
                    <a:pt x="143" y="343"/>
                    <a:pt x="102" y="349"/>
                    <a:pt x="70" y="329"/>
                  </a:cubicBezTo>
                  <a:cubicBezTo>
                    <a:pt x="70" y="326"/>
                    <a:pt x="71" y="323"/>
                    <a:pt x="71" y="319"/>
                  </a:cubicBezTo>
                  <a:cubicBezTo>
                    <a:pt x="72" y="318"/>
                    <a:pt x="73" y="317"/>
                    <a:pt x="74" y="315"/>
                  </a:cubicBezTo>
                  <a:cubicBezTo>
                    <a:pt x="122" y="316"/>
                    <a:pt x="188" y="314"/>
                    <a:pt x="209" y="282"/>
                  </a:cubicBezTo>
                  <a:cubicBezTo>
                    <a:pt x="185" y="225"/>
                    <a:pt x="126" y="286"/>
                    <a:pt x="85" y="234"/>
                  </a:cubicBezTo>
                  <a:cubicBezTo>
                    <a:pt x="85" y="225"/>
                    <a:pt x="87" y="224"/>
                    <a:pt x="90" y="219"/>
                  </a:cubicBezTo>
                  <a:cubicBezTo>
                    <a:pt x="131" y="213"/>
                    <a:pt x="181" y="231"/>
                    <a:pt x="199" y="198"/>
                  </a:cubicBezTo>
                  <a:cubicBezTo>
                    <a:pt x="192" y="141"/>
                    <a:pt x="187" y="137"/>
                    <a:pt x="153" y="103"/>
                  </a:cubicBezTo>
                  <a:cubicBezTo>
                    <a:pt x="153" y="100"/>
                    <a:pt x="153" y="98"/>
                    <a:pt x="153" y="95"/>
                  </a:cubicBezTo>
                  <a:cubicBezTo>
                    <a:pt x="155" y="93"/>
                    <a:pt x="156" y="92"/>
                    <a:pt x="158" y="90"/>
                  </a:cubicBezTo>
                  <a:cubicBezTo>
                    <a:pt x="170" y="83"/>
                    <a:pt x="187" y="84"/>
                    <a:pt x="198" y="77"/>
                  </a:cubicBezTo>
                  <a:close/>
                  <a:moveTo>
                    <a:pt x="1385" y="127"/>
                  </a:moveTo>
                  <a:cubicBezTo>
                    <a:pt x="1399" y="126"/>
                    <a:pt x="1408" y="127"/>
                    <a:pt x="1413" y="136"/>
                  </a:cubicBezTo>
                  <a:cubicBezTo>
                    <a:pt x="1417" y="148"/>
                    <a:pt x="1408" y="153"/>
                    <a:pt x="1407" y="162"/>
                  </a:cubicBezTo>
                  <a:cubicBezTo>
                    <a:pt x="1403" y="187"/>
                    <a:pt x="1408" y="220"/>
                    <a:pt x="1412" y="241"/>
                  </a:cubicBezTo>
                  <a:cubicBezTo>
                    <a:pt x="1414" y="254"/>
                    <a:pt x="1409" y="261"/>
                    <a:pt x="1410" y="272"/>
                  </a:cubicBezTo>
                  <a:cubicBezTo>
                    <a:pt x="1415" y="303"/>
                    <a:pt x="1395" y="323"/>
                    <a:pt x="1410" y="351"/>
                  </a:cubicBezTo>
                  <a:cubicBezTo>
                    <a:pt x="1467" y="366"/>
                    <a:pt x="1477" y="335"/>
                    <a:pt x="1517" y="325"/>
                  </a:cubicBezTo>
                  <a:cubicBezTo>
                    <a:pt x="1543" y="319"/>
                    <a:pt x="1573" y="324"/>
                    <a:pt x="1585" y="304"/>
                  </a:cubicBezTo>
                  <a:cubicBezTo>
                    <a:pt x="1588" y="297"/>
                    <a:pt x="1586" y="289"/>
                    <a:pt x="1589" y="282"/>
                  </a:cubicBezTo>
                  <a:cubicBezTo>
                    <a:pt x="1593" y="282"/>
                    <a:pt x="1597" y="282"/>
                    <a:pt x="1602" y="282"/>
                  </a:cubicBezTo>
                  <a:cubicBezTo>
                    <a:pt x="1609" y="292"/>
                    <a:pt x="1639" y="338"/>
                    <a:pt x="1635" y="351"/>
                  </a:cubicBezTo>
                  <a:cubicBezTo>
                    <a:pt x="1631" y="358"/>
                    <a:pt x="1626" y="360"/>
                    <a:pt x="1621" y="365"/>
                  </a:cubicBezTo>
                  <a:cubicBezTo>
                    <a:pt x="1590" y="364"/>
                    <a:pt x="1572" y="370"/>
                    <a:pt x="1547" y="376"/>
                  </a:cubicBezTo>
                  <a:cubicBezTo>
                    <a:pt x="1540" y="377"/>
                    <a:pt x="1499" y="401"/>
                    <a:pt x="1479" y="407"/>
                  </a:cubicBezTo>
                  <a:cubicBezTo>
                    <a:pt x="1446" y="415"/>
                    <a:pt x="1401" y="410"/>
                    <a:pt x="1389" y="441"/>
                  </a:cubicBezTo>
                  <a:cubicBezTo>
                    <a:pt x="1395" y="471"/>
                    <a:pt x="1381" y="631"/>
                    <a:pt x="1353" y="648"/>
                  </a:cubicBezTo>
                  <a:cubicBezTo>
                    <a:pt x="1323" y="667"/>
                    <a:pt x="1241" y="649"/>
                    <a:pt x="1218" y="636"/>
                  </a:cubicBezTo>
                  <a:cubicBezTo>
                    <a:pt x="1216" y="630"/>
                    <a:pt x="1216" y="627"/>
                    <a:pt x="1217" y="620"/>
                  </a:cubicBezTo>
                  <a:cubicBezTo>
                    <a:pt x="1231" y="603"/>
                    <a:pt x="1265" y="616"/>
                    <a:pt x="1284" y="605"/>
                  </a:cubicBezTo>
                  <a:cubicBezTo>
                    <a:pt x="1304" y="594"/>
                    <a:pt x="1350" y="537"/>
                    <a:pt x="1357" y="510"/>
                  </a:cubicBezTo>
                  <a:cubicBezTo>
                    <a:pt x="1360" y="494"/>
                    <a:pt x="1362" y="478"/>
                    <a:pt x="1365" y="462"/>
                  </a:cubicBezTo>
                  <a:cubicBezTo>
                    <a:pt x="1364" y="458"/>
                    <a:pt x="1369" y="435"/>
                    <a:pt x="1367" y="423"/>
                  </a:cubicBezTo>
                  <a:cubicBezTo>
                    <a:pt x="1347" y="413"/>
                    <a:pt x="1320" y="415"/>
                    <a:pt x="1297" y="405"/>
                  </a:cubicBezTo>
                  <a:cubicBezTo>
                    <a:pt x="1284" y="400"/>
                    <a:pt x="1220" y="387"/>
                    <a:pt x="1200" y="388"/>
                  </a:cubicBezTo>
                  <a:cubicBezTo>
                    <a:pt x="1199" y="387"/>
                    <a:pt x="1197" y="386"/>
                    <a:pt x="1195" y="385"/>
                  </a:cubicBezTo>
                  <a:cubicBezTo>
                    <a:pt x="1196" y="381"/>
                    <a:pt x="1197" y="377"/>
                    <a:pt x="1198" y="372"/>
                  </a:cubicBezTo>
                  <a:cubicBezTo>
                    <a:pt x="1207" y="369"/>
                    <a:pt x="1215" y="366"/>
                    <a:pt x="1224" y="362"/>
                  </a:cubicBezTo>
                  <a:cubicBezTo>
                    <a:pt x="1238" y="363"/>
                    <a:pt x="1252" y="364"/>
                    <a:pt x="1266" y="365"/>
                  </a:cubicBezTo>
                  <a:cubicBezTo>
                    <a:pt x="1272" y="364"/>
                    <a:pt x="1320" y="366"/>
                    <a:pt x="1328" y="365"/>
                  </a:cubicBezTo>
                  <a:cubicBezTo>
                    <a:pt x="1341" y="366"/>
                    <a:pt x="1355" y="369"/>
                    <a:pt x="1367" y="366"/>
                  </a:cubicBezTo>
                  <a:cubicBezTo>
                    <a:pt x="1394" y="329"/>
                    <a:pt x="1374" y="269"/>
                    <a:pt x="1379" y="252"/>
                  </a:cubicBezTo>
                  <a:cubicBezTo>
                    <a:pt x="1382" y="247"/>
                    <a:pt x="1381" y="185"/>
                    <a:pt x="1378" y="180"/>
                  </a:cubicBezTo>
                  <a:cubicBezTo>
                    <a:pt x="1377" y="177"/>
                    <a:pt x="1378" y="135"/>
                    <a:pt x="1379" y="133"/>
                  </a:cubicBezTo>
                  <a:cubicBezTo>
                    <a:pt x="1381" y="131"/>
                    <a:pt x="1383" y="129"/>
                    <a:pt x="1385" y="127"/>
                  </a:cubicBezTo>
                  <a:close/>
                  <a:moveTo>
                    <a:pt x="784" y="445"/>
                  </a:moveTo>
                  <a:cubicBezTo>
                    <a:pt x="798" y="443"/>
                    <a:pt x="826" y="390"/>
                    <a:pt x="821" y="376"/>
                  </a:cubicBezTo>
                  <a:cubicBezTo>
                    <a:pt x="816" y="367"/>
                    <a:pt x="805" y="363"/>
                    <a:pt x="796" y="358"/>
                  </a:cubicBezTo>
                  <a:cubicBezTo>
                    <a:pt x="796" y="355"/>
                    <a:pt x="796" y="353"/>
                    <a:pt x="796" y="350"/>
                  </a:cubicBezTo>
                  <a:cubicBezTo>
                    <a:pt x="797" y="349"/>
                    <a:pt x="798" y="349"/>
                    <a:pt x="799" y="348"/>
                  </a:cubicBezTo>
                  <a:cubicBezTo>
                    <a:pt x="860" y="337"/>
                    <a:pt x="904" y="317"/>
                    <a:pt x="959" y="305"/>
                  </a:cubicBezTo>
                  <a:cubicBezTo>
                    <a:pt x="968" y="305"/>
                    <a:pt x="1027" y="286"/>
                    <a:pt x="1052" y="308"/>
                  </a:cubicBezTo>
                  <a:cubicBezTo>
                    <a:pt x="1053" y="352"/>
                    <a:pt x="1036" y="497"/>
                    <a:pt x="1033" y="503"/>
                  </a:cubicBezTo>
                  <a:cubicBezTo>
                    <a:pt x="1032" y="514"/>
                    <a:pt x="993" y="656"/>
                    <a:pt x="960" y="657"/>
                  </a:cubicBezTo>
                  <a:cubicBezTo>
                    <a:pt x="932" y="643"/>
                    <a:pt x="899" y="626"/>
                    <a:pt x="879" y="604"/>
                  </a:cubicBezTo>
                  <a:cubicBezTo>
                    <a:pt x="880" y="600"/>
                    <a:pt x="880" y="596"/>
                    <a:pt x="881" y="591"/>
                  </a:cubicBezTo>
                  <a:cubicBezTo>
                    <a:pt x="908" y="584"/>
                    <a:pt x="951" y="602"/>
                    <a:pt x="970" y="589"/>
                  </a:cubicBezTo>
                  <a:cubicBezTo>
                    <a:pt x="989" y="576"/>
                    <a:pt x="1027" y="376"/>
                    <a:pt x="1014" y="357"/>
                  </a:cubicBezTo>
                  <a:cubicBezTo>
                    <a:pt x="994" y="327"/>
                    <a:pt x="921" y="355"/>
                    <a:pt x="888" y="362"/>
                  </a:cubicBezTo>
                  <a:cubicBezTo>
                    <a:pt x="871" y="366"/>
                    <a:pt x="854" y="355"/>
                    <a:pt x="846" y="367"/>
                  </a:cubicBezTo>
                  <a:cubicBezTo>
                    <a:pt x="845" y="369"/>
                    <a:pt x="844" y="370"/>
                    <a:pt x="843" y="371"/>
                  </a:cubicBezTo>
                  <a:cubicBezTo>
                    <a:pt x="847" y="379"/>
                    <a:pt x="852" y="380"/>
                    <a:pt x="857" y="386"/>
                  </a:cubicBezTo>
                  <a:cubicBezTo>
                    <a:pt x="857" y="390"/>
                    <a:pt x="857" y="393"/>
                    <a:pt x="857" y="396"/>
                  </a:cubicBezTo>
                  <a:cubicBezTo>
                    <a:pt x="846" y="404"/>
                    <a:pt x="832" y="415"/>
                    <a:pt x="829" y="431"/>
                  </a:cubicBezTo>
                  <a:cubicBezTo>
                    <a:pt x="830" y="432"/>
                    <a:pt x="830" y="433"/>
                    <a:pt x="831" y="434"/>
                  </a:cubicBezTo>
                  <a:cubicBezTo>
                    <a:pt x="834" y="436"/>
                    <a:pt x="837" y="439"/>
                    <a:pt x="840" y="441"/>
                  </a:cubicBezTo>
                  <a:cubicBezTo>
                    <a:pt x="858" y="439"/>
                    <a:pt x="859" y="429"/>
                    <a:pt x="879" y="428"/>
                  </a:cubicBezTo>
                  <a:cubicBezTo>
                    <a:pt x="884" y="432"/>
                    <a:pt x="889" y="436"/>
                    <a:pt x="894" y="439"/>
                  </a:cubicBezTo>
                  <a:cubicBezTo>
                    <a:pt x="894" y="442"/>
                    <a:pt x="893" y="444"/>
                    <a:pt x="893" y="446"/>
                  </a:cubicBezTo>
                  <a:cubicBezTo>
                    <a:pt x="884" y="460"/>
                    <a:pt x="821" y="461"/>
                    <a:pt x="804" y="479"/>
                  </a:cubicBezTo>
                  <a:cubicBezTo>
                    <a:pt x="804" y="482"/>
                    <a:pt x="805" y="486"/>
                    <a:pt x="805" y="490"/>
                  </a:cubicBezTo>
                  <a:cubicBezTo>
                    <a:pt x="810" y="497"/>
                    <a:pt x="816" y="500"/>
                    <a:pt x="824" y="504"/>
                  </a:cubicBezTo>
                  <a:cubicBezTo>
                    <a:pt x="836" y="502"/>
                    <a:pt x="839" y="496"/>
                    <a:pt x="852" y="495"/>
                  </a:cubicBezTo>
                  <a:cubicBezTo>
                    <a:pt x="856" y="497"/>
                    <a:pt x="860" y="499"/>
                    <a:pt x="864" y="501"/>
                  </a:cubicBezTo>
                  <a:cubicBezTo>
                    <a:pt x="865" y="507"/>
                    <a:pt x="867" y="512"/>
                    <a:pt x="869" y="518"/>
                  </a:cubicBezTo>
                  <a:cubicBezTo>
                    <a:pt x="867" y="522"/>
                    <a:pt x="864" y="526"/>
                    <a:pt x="862" y="529"/>
                  </a:cubicBezTo>
                  <a:cubicBezTo>
                    <a:pt x="851" y="533"/>
                    <a:pt x="830" y="536"/>
                    <a:pt x="818" y="542"/>
                  </a:cubicBezTo>
                  <a:cubicBezTo>
                    <a:pt x="813" y="570"/>
                    <a:pt x="824" y="607"/>
                    <a:pt x="815" y="638"/>
                  </a:cubicBezTo>
                  <a:cubicBezTo>
                    <a:pt x="808" y="667"/>
                    <a:pt x="795" y="694"/>
                    <a:pt x="776" y="712"/>
                  </a:cubicBezTo>
                  <a:cubicBezTo>
                    <a:pt x="767" y="712"/>
                    <a:pt x="766" y="710"/>
                    <a:pt x="761" y="707"/>
                  </a:cubicBezTo>
                  <a:cubicBezTo>
                    <a:pt x="761" y="706"/>
                    <a:pt x="760" y="705"/>
                    <a:pt x="760" y="704"/>
                  </a:cubicBezTo>
                  <a:cubicBezTo>
                    <a:pt x="761" y="691"/>
                    <a:pt x="766" y="688"/>
                    <a:pt x="769" y="679"/>
                  </a:cubicBezTo>
                  <a:cubicBezTo>
                    <a:pt x="770" y="665"/>
                    <a:pt x="793" y="595"/>
                    <a:pt x="790" y="585"/>
                  </a:cubicBezTo>
                  <a:cubicBezTo>
                    <a:pt x="788" y="577"/>
                    <a:pt x="775" y="573"/>
                    <a:pt x="767" y="570"/>
                  </a:cubicBezTo>
                  <a:cubicBezTo>
                    <a:pt x="754" y="579"/>
                    <a:pt x="731" y="589"/>
                    <a:pt x="710" y="590"/>
                  </a:cubicBezTo>
                  <a:cubicBezTo>
                    <a:pt x="702" y="586"/>
                    <a:pt x="696" y="580"/>
                    <a:pt x="691" y="574"/>
                  </a:cubicBezTo>
                  <a:cubicBezTo>
                    <a:pt x="691" y="565"/>
                    <a:pt x="693" y="563"/>
                    <a:pt x="695" y="558"/>
                  </a:cubicBezTo>
                  <a:cubicBezTo>
                    <a:pt x="727" y="551"/>
                    <a:pt x="767" y="551"/>
                    <a:pt x="790" y="536"/>
                  </a:cubicBezTo>
                  <a:cubicBezTo>
                    <a:pt x="791" y="531"/>
                    <a:pt x="792" y="526"/>
                    <a:pt x="793" y="522"/>
                  </a:cubicBezTo>
                  <a:cubicBezTo>
                    <a:pt x="778" y="490"/>
                    <a:pt x="758" y="504"/>
                    <a:pt x="741" y="522"/>
                  </a:cubicBezTo>
                  <a:cubicBezTo>
                    <a:pt x="723" y="522"/>
                    <a:pt x="714" y="516"/>
                    <a:pt x="699" y="512"/>
                  </a:cubicBezTo>
                  <a:cubicBezTo>
                    <a:pt x="699" y="507"/>
                    <a:pt x="698" y="503"/>
                    <a:pt x="698" y="499"/>
                  </a:cubicBezTo>
                  <a:cubicBezTo>
                    <a:pt x="706" y="495"/>
                    <a:pt x="722" y="487"/>
                    <a:pt x="718" y="475"/>
                  </a:cubicBezTo>
                  <a:cubicBezTo>
                    <a:pt x="711" y="448"/>
                    <a:pt x="681" y="453"/>
                    <a:pt x="669" y="433"/>
                  </a:cubicBezTo>
                  <a:cubicBezTo>
                    <a:pt x="669" y="430"/>
                    <a:pt x="669" y="426"/>
                    <a:pt x="669" y="423"/>
                  </a:cubicBezTo>
                  <a:cubicBezTo>
                    <a:pt x="676" y="407"/>
                    <a:pt x="698" y="405"/>
                    <a:pt x="708" y="391"/>
                  </a:cubicBezTo>
                  <a:cubicBezTo>
                    <a:pt x="711" y="387"/>
                    <a:pt x="726" y="357"/>
                    <a:pt x="727" y="355"/>
                  </a:cubicBezTo>
                  <a:cubicBezTo>
                    <a:pt x="727" y="347"/>
                    <a:pt x="753" y="286"/>
                    <a:pt x="757" y="260"/>
                  </a:cubicBezTo>
                  <a:cubicBezTo>
                    <a:pt x="753" y="256"/>
                    <a:pt x="749" y="252"/>
                    <a:pt x="745" y="248"/>
                  </a:cubicBezTo>
                  <a:cubicBezTo>
                    <a:pt x="714" y="235"/>
                    <a:pt x="694" y="270"/>
                    <a:pt x="662" y="241"/>
                  </a:cubicBezTo>
                  <a:cubicBezTo>
                    <a:pt x="661" y="230"/>
                    <a:pt x="661" y="222"/>
                    <a:pt x="669" y="217"/>
                  </a:cubicBezTo>
                  <a:cubicBezTo>
                    <a:pt x="681" y="212"/>
                    <a:pt x="700" y="221"/>
                    <a:pt x="712" y="223"/>
                  </a:cubicBezTo>
                  <a:cubicBezTo>
                    <a:pt x="726" y="222"/>
                    <a:pt x="741" y="220"/>
                    <a:pt x="756" y="219"/>
                  </a:cubicBezTo>
                  <a:cubicBezTo>
                    <a:pt x="758" y="216"/>
                    <a:pt x="761" y="212"/>
                    <a:pt x="764" y="209"/>
                  </a:cubicBezTo>
                  <a:cubicBezTo>
                    <a:pt x="759" y="195"/>
                    <a:pt x="742" y="159"/>
                    <a:pt x="747" y="146"/>
                  </a:cubicBezTo>
                  <a:cubicBezTo>
                    <a:pt x="749" y="143"/>
                    <a:pt x="750" y="141"/>
                    <a:pt x="752" y="138"/>
                  </a:cubicBezTo>
                  <a:cubicBezTo>
                    <a:pt x="766" y="138"/>
                    <a:pt x="778" y="143"/>
                    <a:pt x="794" y="146"/>
                  </a:cubicBezTo>
                  <a:cubicBezTo>
                    <a:pt x="795" y="148"/>
                    <a:pt x="796" y="150"/>
                    <a:pt x="798" y="152"/>
                  </a:cubicBezTo>
                  <a:cubicBezTo>
                    <a:pt x="802" y="168"/>
                    <a:pt x="787" y="172"/>
                    <a:pt x="784" y="186"/>
                  </a:cubicBezTo>
                  <a:cubicBezTo>
                    <a:pt x="805" y="229"/>
                    <a:pt x="855" y="174"/>
                    <a:pt x="890" y="171"/>
                  </a:cubicBezTo>
                  <a:cubicBezTo>
                    <a:pt x="897" y="174"/>
                    <a:pt x="900" y="178"/>
                    <a:pt x="903" y="185"/>
                  </a:cubicBezTo>
                  <a:cubicBezTo>
                    <a:pt x="911" y="217"/>
                    <a:pt x="872" y="228"/>
                    <a:pt x="852" y="234"/>
                  </a:cubicBezTo>
                  <a:cubicBezTo>
                    <a:pt x="830" y="241"/>
                    <a:pt x="808" y="224"/>
                    <a:pt x="793" y="233"/>
                  </a:cubicBezTo>
                  <a:cubicBezTo>
                    <a:pt x="775" y="244"/>
                    <a:pt x="783" y="265"/>
                    <a:pt x="776" y="288"/>
                  </a:cubicBezTo>
                  <a:cubicBezTo>
                    <a:pt x="770" y="299"/>
                    <a:pt x="757" y="338"/>
                    <a:pt x="757" y="346"/>
                  </a:cubicBezTo>
                  <a:cubicBezTo>
                    <a:pt x="756" y="349"/>
                    <a:pt x="744" y="378"/>
                    <a:pt x="741" y="382"/>
                  </a:cubicBezTo>
                  <a:cubicBezTo>
                    <a:pt x="735" y="392"/>
                    <a:pt x="714" y="407"/>
                    <a:pt x="721" y="423"/>
                  </a:cubicBezTo>
                  <a:cubicBezTo>
                    <a:pt x="723" y="426"/>
                    <a:pt x="726" y="430"/>
                    <a:pt x="729" y="433"/>
                  </a:cubicBezTo>
                  <a:cubicBezTo>
                    <a:pt x="744" y="432"/>
                    <a:pt x="751" y="422"/>
                    <a:pt x="758" y="414"/>
                  </a:cubicBezTo>
                  <a:cubicBezTo>
                    <a:pt x="761" y="415"/>
                    <a:pt x="764" y="415"/>
                    <a:pt x="767" y="415"/>
                  </a:cubicBezTo>
                  <a:cubicBezTo>
                    <a:pt x="773" y="421"/>
                    <a:pt x="778" y="427"/>
                    <a:pt x="784" y="433"/>
                  </a:cubicBezTo>
                  <a:cubicBezTo>
                    <a:pt x="784" y="437"/>
                    <a:pt x="784" y="441"/>
                    <a:pt x="784" y="445"/>
                  </a:cubicBezTo>
                  <a:close/>
                  <a:moveTo>
                    <a:pt x="2045" y="200"/>
                  </a:moveTo>
                  <a:cubicBezTo>
                    <a:pt x="2032" y="219"/>
                    <a:pt x="2028" y="258"/>
                    <a:pt x="2043" y="274"/>
                  </a:cubicBezTo>
                  <a:cubicBezTo>
                    <a:pt x="2046" y="273"/>
                    <a:pt x="2048" y="273"/>
                    <a:pt x="2050" y="272"/>
                  </a:cubicBezTo>
                  <a:cubicBezTo>
                    <a:pt x="2067" y="264"/>
                    <a:pt x="2071" y="202"/>
                    <a:pt x="2045" y="200"/>
                  </a:cubicBezTo>
                  <a:close/>
                  <a:moveTo>
                    <a:pt x="2148" y="201"/>
                  </a:moveTo>
                  <a:cubicBezTo>
                    <a:pt x="2140" y="209"/>
                    <a:pt x="2134" y="220"/>
                    <a:pt x="2124" y="227"/>
                  </a:cubicBezTo>
                  <a:cubicBezTo>
                    <a:pt x="2121" y="226"/>
                    <a:pt x="2117" y="226"/>
                    <a:pt x="2113" y="225"/>
                  </a:cubicBezTo>
                  <a:cubicBezTo>
                    <a:pt x="2112" y="217"/>
                    <a:pt x="2110" y="213"/>
                    <a:pt x="2107" y="208"/>
                  </a:cubicBezTo>
                  <a:cubicBezTo>
                    <a:pt x="2097" y="204"/>
                    <a:pt x="2090" y="201"/>
                    <a:pt x="2081" y="206"/>
                  </a:cubicBezTo>
                  <a:cubicBezTo>
                    <a:pt x="2078" y="230"/>
                    <a:pt x="2087" y="253"/>
                    <a:pt x="2079" y="277"/>
                  </a:cubicBezTo>
                  <a:cubicBezTo>
                    <a:pt x="2076" y="285"/>
                    <a:pt x="2067" y="287"/>
                    <a:pt x="2070" y="298"/>
                  </a:cubicBezTo>
                  <a:cubicBezTo>
                    <a:pt x="2071" y="299"/>
                    <a:pt x="2072" y="301"/>
                    <a:pt x="2073" y="303"/>
                  </a:cubicBezTo>
                  <a:cubicBezTo>
                    <a:pt x="2091" y="309"/>
                    <a:pt x="2148" y="302"/>
                    <a:pt x="2151" y="281"/>
                  </a:cubicBezTo>
                  <a:cubicBezTo>
                    <a:pt x="2139" y="270"/>
                    <a:pt x="2121" y="271"/>
                    <a:pt x="2107" y="262"/>
                  </a:cubicBezTo>
                  <a:cubicBezTo>
                    <a:pt x="2107" y="262"/>
                    <a:pt x="2107" y="261"/>
                    <a:pt x="2107" y="261"/>
                  </a:cubicBezTo>
                  <a:cubicBezTo>
                    <a:pt x="2106" y="251"/>
                    <a:pt x="2108" y="245"/>
                    <a:pt x="2111" y="238"/>
                  </a:cubicBezTo>
                  <a:cubicBezTo>
                    <a:pt x="2128" y="239"/>
                    <a:pt x="2129" y="250"/>
                    <a:pt x="2145" y="253"/>
                  </a:cubicBezTo>
                  <a:cubicBezTo>
                    <a:pt x="2157" y="242"/>
                    <a:pt x="2166" y="222"/>
                    <a:pt x="2155" y="203"/>
                  </a:cubicBezTo>
                  <a:cubicBezTo>
                    <a:pt x="2153" y="202"/>
                    <a:pt x="2151" y="202"/>
                    <a:pt x="2148" y="201"/>
                  </a:cubicBezTo>
                  <a:close/>
                  <a:moveTo>
                    <a:pt x="307" y="300"/>
                  </a:moveTo>
                  <a:cubicBezTo>
                    <a:pt x="277" y="317"/>
                    <a:pt x="227" y="288"/>
                    <a:pt x="223" y="334"/>
                  </a:cubicBezTo>
                  <a:cubicBezTo>
                    <a:pt x="243" y="366"/>
                    <a:pt x="261" y="343"/>
                    <a:pt x="271" y="358"/>
                  </a:cubicBezTo>
                  <a:cubicBezTo>
                    <a:pt x="274" y="366"/>
                    <a:pt x="270" y="369"/>
                    <a:pt x="267" y="374"/>
                  </a:cubicBezTo>
                  <a:cubicBezTo>
                    <a:pt x="246" y="377"/>
                    <a:pt x="231" y="370"/>
                    <a:pt x="223" y="389"/>
                  </a:cubicBezTo>
                  <a:cubicBezTo>
                    <a:pt x="228" y="400"/>
                    <a:pt x="237" y="414"/>
                    <a:pt x="247" y="420"/>
                  </a:cubicBezTo>
                  <a:cubicBezTo>
                    <a:pt x="275" y="415"/>
                    <a:pt x="347" y="338"/>
                    <a:pt x="350" y="308"/>
                  </a:cubicBezTo>
                  <a:cubicBezTo>
                    <a:pt x="347" y="305"/>
                    <a:pt x="348" y="305"/>
                    <a:pt x="345" y="303"/>
                  </a:cubicBezTo>
                  <a:cubicBezTo>
                    <a:pt x="336" y="298"/>
                    <a:pt x="319" y="300"/>
                    <a:pt x="307" y="300"/>
                  </a:cubicBezTo>
                  <a:close/>
                  <a:moveTo>
                    <a:pt x="1805" y="344"/>
                  </a:moveTo>
                  <a:cubicBezTo>
                    <a:pt x="1810" y="345"/>
                    <a:pt x="1815" y="346"/>
                    <a:pt x="1819" y="347"/>
                  </a:cubicBezTo>
                  <a:cubicBezTo>
                    <a:pt x="1845" y="379"/>
                    <a:pt x="1848" y="424"/>
                    <a:pt x="1826" y="461"/>
                  </a:cubicBezTo>
                  <a:cubicBezTo>
                    <a:pt x="1814" y="481"/>
                    <a:pt x="1792" y="502"/>
                    <a:pt x="1769" y="477"/>
                  </a:cubicBezTo>
                  <a:cubicBezTo>
                    <a:pt x="1768" y="439"/>
                    <a:pt x="1796" y="412"/>
                    <a:pt x="1805" y="381"/>
                  </a:cubicBezTo>
                  <a:cubicBezTo>
                    <a:pt x="1811" y="364"/>
                    <a:pt x="1791" y="357"/>
                    <a:pt x="1805" y="344"/>
                  </a:cubicBezTo>
                  <a:close/>
                  <a:moveTo>
                    <a:pt x="780" y="351"/>
                  </a:moveTo>
                  <a:cubicBezTo>
                    <a:pt x="785" y="351"/>
                    <a:pt x="790" y="352"/>
                    <a:pt x="795" y="352"/>
                  </a:cubicBezTo>
                  <a:cubicBezTo>
                    <a:pt x="795" y="355"/>
                    <a:pt x="795" y="358"/>
                    <a:pt x="795" y="361"/>
                  </a:cubicBezTo>
                  <a:cubicBezTo>
                    <a:pt x="794" y="362"/>
                    <a:pt x="794" y="363"/>
                    <a:pt x="793" y="365"/>
                  </a:cubicBezTo>
                  <a:cubicBezTo>
                    <a:pt x="788" y="366"/>
                    <a:pt x="783" y="368"/>
                    <a:pt x="777" y="366"/>
                  </a:cubicBezTo>
                  <a:cubicBezTo>
                    <a:pt x="776" y="365"/>
                    <a:pt x="775" y="364"/>
                    <a:pt x="774" y="363"/>
                  </a:cubicBezTo>
                  <a:cubicBezTo>
                    <a:pt x="774" y="354"/>
                    <a:pt x="775" y="355"/>
                    <a:pt x="780" y="351"/>
                  </a:cubicBezTo>
                  <a:close/>
                  <a:moveTo>
                    <a:pt x="169" y="401"/>
                  </a:moveTo>
                  <a:cubicBezTo>
                    <a:pt x="152" y="410"/>
                    <a:pt x="126" y="405"/>
                    <a:pt x="110" y="414"/>
                  </a:cubicBezTo>
                  <a:cubicBezTo>
                    <a:pt x="92" y="473"/>
                    <a:pt x="193" y="458"/>
                    <a:pt x="196" y="419"/>
                  </a:cubicBezTo>
                  <a:cubicBezTo>
                    <a:pt x="191" y="411"/>
                    <a:pt x="181" y="403"/>
                    <a:pt x="169" y="401"/>
                  </a:cubicBezTo>
                  <a:close/>
                  <a:moveTo>
                    <a:pt x="602" y="422"/>
                  </a:moveTo>
                  <a:cubicBezTo>
                    <a:pt x="606" y="422"/>
                    <a:pt x="610" y="422"/>
                    <a:pt x="614" y="422"/>
                  </a:cubicBezTo>
                  <a:cubicBezTo>
                    <a:pt x="618" y="427"/>
                    <a:pt x="622" y="432"/>
                    <a:pt x="626" y="437"/>
                  </a:cubicBezTo>
                  <a:cubicBezTo>
                    <a:pt x="626" y="459"/>
                    <a:pt x="632" y="519"/>
                    <a:pt x="633" y="529"/>
                  </a:cubicBezTo>
                  <a:cubicBezTo>
                    <a:pt x="634" y="539"/>
                    <a:pt x="658" y="596"/>
                    <a:pt x="632" y="622"/>
                  </a:cubicBezTo>
                  <a:cubicBezTo>
                    <a:pt x="623" y="622"/>
                    <a:pt x="623" y="620"/>
                    <a:pt x="618" y="617"/>
                  </a:cubicBezTo>
                  <a:cubicBezTo>
                    <a:pt x="616" y="607"/>
                    <a:pt x="614" y="598"/>
                    <a:pt x="612" y="589"/>
                  </a:cubicBezTo>
                  <a:cubicBezTo>
                    <a:pt x="604" y="572"/>
                    <a:pt x="585" y="440"/>
                    <a:pt x="602" y="422"/>
                  </a:cubicBezTo>
                  <a:close/>
                  <a:moveTo>
                    <a:pt x="227" y="433"/>
                  </a:moveTo>
                  <a:cubicBezTo>
                    <a:pt x="227" y="437"/>
                    <a:pt x="227" y="441"/>
                    <a:pt x="227" y="445"/>
                  </a:cubicBezTo>
                  <a:cubicBezTo>
                    <a:pt x="227" y="445"/>
                    <a:pt x="228" y="445"/>
                    <a:pt x="228" y="445"/>
                  </a:cubicBezTo>
                  <a:cubicBezTo>
                    <a:pt x="231" y="443"/>
                    <a:pt x="235" y="442"/>
                    <a:pt x="238" y="441"/>
                  </a:cubicBezTo>
                  <a:cubicBezTo>
                    <a:pt x="236" y="438"/>
                    <a:pt x="234" y="436"/>
                    <a:pt x="232" y="433"/>
                  </a:cubicBezTo>
                  <a:cubicBezTo>
                    <a:pt x="231" y="433"/>
                    <a:pt x="231" y="433"/>
                    <a:pt x="231" y="433"/>
                  </a:cubicBezTo>
                  <a:cubicBezTo>
                    <a:pt x="229" y="433"/>
                    <a:pt x="228" y="433"/>
                    <a:pt x="227" y="433"/>
                  </a:cubicBezTo>
                  <a:close/>
                  <a:moveTo>
                    <a:pt x="1486" y="500"/>
                  </a:moveTo>
                  <a:cubicBezTo>
                    <a:pt x="1490" y="500"/>
                    <a:pt x="1523" y="506"/>
                    <a:pt x="1528" y="508"/>
                  </a:cubicBezTo>
                  <a:cubicBezTo>
                    <a:pt x="1535" y="515"/>
                    <a:pt x="1564" y="532"/>
                    <a:pt x="1571" y="534"/>
                  </a:cubicBezTo>
                  <a:cubicBezTo>
                    <a:pt x="1575" y="539"/>
                    <a:pt x="1604" y="557"/>
                    <a:pt x="1612" y="567"/>
                  </a:cubicBezTo>
                  <a:cubicBezTo>
                    <a:pt x="1620" y="578"/>
                    <a:pt x="1621" y="591"/>
                    <a:pt x="1627" y="604"/>
                  </a:cubicBezTo>
                  <a:cubicBezTo>
                    <a:pt x="1631" y="614"/>
                    <a:pt x="1645" y="665"/>
                    <a:pt x="1640" y="672"/>
                  </a:cubicBezTo>
                  <a:cubicBezTo>
                    <a:pt x="1637" y="675"/>
                    <a:pt x="1635" y="677"/>
                    <a:pt x="1633" y="680"/>
                  </a:cubicBezTo>
                  <a:cubicBezTo>
                    <a:pt x="1629" y="680"/>
                    <a:pt x="1625" y="679"/>
                    <a:pt x="1621" y="679"/>
                  </a:cubicBezTo>
                  <a:cubicBezTo>
                    <a:pt x="1598" y="668"/>
                    <a:pt x="1564" y="646"/>
                    <a:pt x="1556" y="620"/>
                  </a:cubicBezTo>
                  <a:cubicBezTo>
                    <a:pt x="1550" y="601"/>
                    <a:pt x="1551" y="588"/>
                    <a:pt x="1541" y="574"/>
                  </a:cubicBezTo>
                  <a:cubicBezTo>
                    <a:pt x="1531" y="558"/>
                    <a:pt x="1494" y="527"/>
                    <a:pt x="1479" y="513"/>
                  </a:cubicBezTo>
                  <a:cubicBezTo>
                    <a:pt x="1479" y="507"/>
                    <a:pt x="1480" y="506"/>
                    <a:pt x="1481" y="503"/>
                  </a:cubicBezTo>
                  <a:cubicBezTo>
                    <a:pt x="1483" y="502"/>
                    <a:pt x="1485" y="501"/>
                    <a:pt x="1486" y="500"/>
                  </a:cubicBezTo>
                  <a:close/>
                  <a:moveTo>
                    <a:pt x="269" y="545"/>
                  </a:moveTo>
                  <a:cubicBezTo>
                    <a:pt x="311" y="544"/>
                    <a:pt x="332" y="567"/>
                    <a:pt x="362" y="576"/>
                  </a:cubicBezTo>
                  <a:cubicBezTo>
                    <a:pt x="396" y="586"/>
                    <a:pt x="426" y="565"/>
                    <a:pt x="429" y="617"/>
                  </a:cubicBezTo>
                  <a:cubicBezTo>
                    <a:pt x="419" y="642"/>
                    <a:pt x="405" y="643"/>
                    <a:pt x="385" y="658"/>
                  </a:cubicBezTo>
                  <a:cubicBezTo>
                    <a:pt x="371" y="669"/>
                    <a:pt x="355" y="702"/>
                    <a:pt x="329" y="681"/>
                  </a:cubicBezTo>
                  <a:cubicBezTo>
                    <a:pt x="330" y="661"/>
                    <a:pt x="341" y="647"/>
                    <a:pt x="352" y="637"/>
                  </a:cubicBezTo>
                  <a:cubicBezTo>
                    <a:pt x="352" y="634"/>
                    <a:pt x="351" y="631"/>
                    <a:pt x="351" y="628"/>
                  </a:cubicBezTo>
                  <a:cubicBezTo>
                    <a:pt x="337" y="597"/>
                    <a:pt x="239" y="591"/>
                    <a:pt x="266" y="546"/>
                  </a:cubicBezTo>
                  <a:cubicBezTo>
                    <a:pt x="267" y="545"/>
                    <a:pt x="268" y="545"/>
                    <a:pt x="269" y="545"/>
                  </a:cubicBezTo>
                  <a:close/>
                  <a:moveTo>
                    <a:pt x="2054" y="610"/>
                  </a:moveTo>
                  <a:cubicBezTo>
                    <a:pt x="2042" y="619"/>
                    <a:pt x="2035" y="617"/>
                    <a:pt x="2018" y="622"/>
                  </a:cubicBezTo>
                  <a:cubicBezTo>
                    <a:pt x="2004" y="631"/>
                    <a:pt x="1989" y="641"/>
                    <a:pt x="1975" y="651"/>
                  </a:cubicBezTo>
                  <a:cubicBezTo>
                    <a:pt x="1974" y="682"/>
                    <a:pt x="1987" y="699"/>
                    <a:pt x="2017" y="699"/>
                  </a:cubicBezTo>
                  <a:cubicBezTo>
                    <a:pt x="2032" y="692"/>
                    <a:pt x="2085" y="649"/>
                    <a:pt x="2079" y="629"/>
                  </a:cubicBezTo>
                  <a:cubicBezTo>
                    <a:pt x="2077" y="616"/>
                    <a:pt x="2069" y="610"/>
                    <a:pt x="2054" y="6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5" name="Rectangle 16"/>
          <p:cNvSpPr>
            <a:spLocks noChangeArrowheads="1"/>
          </p:cNvSpPr>
          <p:nvPr userDrawn="1"/>
        </p:nvSpPr>
        <p:spPr bwMode="auto">
          <a:xfrm>
            <a:off x="11235282" y="6578882"/>
            <a:ext cx="622286" cy="246221"/>
          </a:xfrm>
          <a:prstGeom prst="rect">
            <a:avLst/>
          </a:prstGeom>
          <a:noFill/>
          <a:ln w="9525">
            <a:noFill/>
            <a:miter lim="800000"/>
          </a:ln>
          <a:effectLst/>
        </p:spPr>
        <p:txBody>
          <a:bodyPr wrap="none" anchor="ctr">
            <a:spAutoFit/>
          </a:bodyPr>
          <a:lstStyle/>
          <a:p>
            <a:pPr algn="r"/>
            <a:r>
              <a:rPr lang="en-US" altLang="zh-CN" sz="1000" i="1" dirty="0">
                <a:solidFill>
                  <a:srgbClr val="A6A6A6"/>
                </a:solidFill>
                <a:ea typeface="微软雅黑" panose="020B0503020204020204" pitchFamily="34" charset="-122"/>
              </a:rPr>
              <a:t>Page </a:t>
            </a:r>
            <a:fld id="{8E83FC2B-C787-4D8B-AC4C-375C4C080233}" type="slidenum">
              <a:rPr lang="en-US" altLang="zh-CN" sz="1000" i="1">
                <a:solidFill>
                  <a:srgbClr val="A6A6A6"/>
                </a:solidFill>
                <a:ea typeface="微软雅黑" panose="020B0503020204020204" pitchFamily="34" charset="-122"/>
              </a:rPr>
              <a:t>‹#›</a:t>
            </a:fld>
            <a:endParaRPr lang="en-US" altLang="zh-CN" sz="1000" i="1" dirty="0">
              <a:solidFill>
                <a:srgbClr val="A6A6A6"/>
              </a:solidFill>
              <a:ea typeface="微软雅黑" panose="020B0503020204020204" pitchFamily="34" charset="-122"/>
            </a:endParaRPr>
          </a:p>
        </p:txBody>
      </p:sp>
      <p:sp>
        <p:nvSpPr>
          <p:cNvPr id="6" name="Line 11"/>
          <p:cNvSpPr>
            <a:spLocks noChangeShapeType="1"/>
          </p:cNvSpPr>
          <p:nvPr userDrawn="1"/>
        </p:nvSpPr>
        <p:spPr bwMode="auto">
          <a:xfrm flipH="1">
            <a:off x="334435" y="6525344"/>
            <a:ext cx="11523133" cy="0"/>
          </a:xfrm>
          <a:prstGeom prst="line">
            <a:avLst/>
          </a:prstGeom>
          <a:noFill/>
          <a:ln w="19050">
            <a:solidFill>
              <a:srgbClr val="DCDCDC"/>
            </a:solidFill>
            <a:round/>
          </a:ln>
        </p:spPr>
        <p:txBody>
          <a:bodyPr/>
          <a:lstStyle/>
          <a:p>
            <a:pPr>
              <a:defRPr/>
            </a:pPr>
            <a:endParaRPr lang="zh-CN" altLang="en-US" sz="2800" dirty="0">
              <a:solidFill>
                <a:schemeClr val="bg1">
                  <a:lumMod val="65000"/>
                </a:schemeClr>
              </a:solidFill>
              <a:latin typeface="Arial" panose="020B0604020202020204" pitchFamily="34" charset="0"/>
              <a:ea typeface="宋体" panose="02010600030101010101" pitchFamily="2" charset="-122"/>
            </a:endParaRPr>
          </a:p>
        </p:txBody>
      </p:sp>
      <p:grpSp>
        <p:nvGrpSpPr>
          <p:cNvPr id="8" name="组合 19"/>
          <p:cNvGrpSpPr/>
          <p:nvPr userDrawn="1"/>
        </p:nvGrpSpPr>
        <p:grpSpPr bwMode="auto">
          <a:xfrm flipV="1">
            <a:off x="1" y="758830"/>
            <a:ext cx="8304244" cy="47621"/>
            <a:chOff x="2267744" y="2132850"/>
            <a:chExt cx="2342378" cy="151831"/>
          </a:xfrm>
          <a:solidFill>
            <a:srgbClr val="E9E9E9"/>
          </a:solidFill>
        </p:grpSpPr>
        <p:sp>
          <p:nvSpPr>
            <p:cNvPr id="12" name="矩形 5"/>
            <p:cNvSpPr/>
            <p:nvPr/>
          </p:nvSpPr>
          <p:spPr>
            <a:xfrm>
              <a:off x="2267744" y="2132856"/>
              <a:ext cx="2304256" cy="1518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p>
          </p:txBody>
        </p:sp>
        <p:sp>
          <p:nvSpPr>
            <p:cNvPr id="13" name="直角三角形 6"/>
            <p:cNvSpPr/>
            <p:nvPr/>
          </p:nvSpPr>
          <p:spPr>
            <a:xfrm>
              <a:off x="4572000" y="2132850"/>
              <a:ext cx="38122" cy="151825"/>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p>
          </p:txBody>
        </p:sp>
      </p:grpSp>
      <p:grpSp>
        <p:nvGrpSpPr>
          <p:cNvPr id="9" name="组合 20"/>
          <p:cNvGrpSpPr/>
          <p:nvPr userDrawn="1"/>
        </p:nvGrpSpPr>
        <p:grpSpPr bwMode="auto">
          <a:xfrm rot="10800000" flipV="1">
            <a:off x="8256915" y="758828"/>
            <a:ext cx="3935085" cy="47624"/>
            <a:chOff x="2308725" y="2123401"/>
            <a:chExt cx="2370895" cy="119475"/>
          </a:xfrm>
          <a:solidFill>
            <a:srgbClr val="FFC000"/>
          </a:solidFill>
        </p:grpSpPr>
        <p:sp>
          <p:nvSpPr>
            <p:cNvPr id="10" name="矩形 21"/>
            <p:cNvSpPr/>
            <p:nvPr/>
          </p:nvSpPr>
          <p:spPr>
            <a:xfrm>
              <a:off x="2308725" y="2123401"/>
              <a:ext cx="2289467" cy="119475"/>
            </a:xfrm>
            <a:prstGeom prst="rect">
              <a:avLst/>
            </a:prstGeom>
            <a:solidFill>
              <a:srgbClr val="3043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solidFill>
                  <a:schemeClr val="tx2">
                    <a:lumMod val="75000"/>
                  </a:schemeClr>
                </a:solidFill>
              </a:endParaRPr>
            </a:p>
          </p:txBody>
        </p:sp>
        <p:sp>
          <p:nvSpPr>
            <p:cNvPr id="11" name="直角三角形 22"/>
            <p:cNvSpPr/>
            <p:nvPr/>
          </p:nvSpPr>
          <p:spPr>
            <a:xfrm>
              <a:off x="4598193" y="2123406"/>
              <a:ext cx="81427" cy="119470"/>
            </a:xfrm>
            <a:prstGeom prst="rtTriangle">
              <a:avLst/>
            </a:prstGeom>
            <a:solidFill>
              <a:srgbClr val="3043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2">
                    <a:lumMod val="75000"/>
                  </a:schemeClr>
                </a:solidFill>
              </a:endParaRPr>
            </a:p>
          </p:txBody>
        </p:sp>
      </p:grpSp>
      <p:sp>
        <p:nvSpPr>
          <p:cNvPr id="34" name="标题 1"/>
          <p:cNvSpPr>
            <a:spLocks noGrp="1"/>
          </p:cNvSpPr>
          <p:nvPr userDrawn="1">
            <p:ph type="title" hasCustomPrompt="1"/>
          </p:nvPr>
        </p:nvSpPr>
        <p:spPr>
          <a:xfrm>
            <a:off x="35425" y="20430"/>
            <a:ext cx="5002241" cy="727037"/>
          </a:xfrm>
          <a:prstGeom prst="rect">
            <a:avLst/>
          </a:prstGeom>
        </p:spPr>
        <p:txBody>
          <a:bodyPr>
            <a:noAutofit/>
          </a:bodyPr>
          <a:lstStyle>
            <a:lvl1pPr>
              <a:lnSpc>
                <a:spcPct val="100000"/>
              </a:lnSpc>
              <a:defRPr sz="4400" b="1">
                <a:solidFill>
                  <a:srgbClr val="304371"/>
                </a:solidFill>
                <a:latin typeface="微软雅黑" panose="020B0503020204020204" pitchFamily="34" charset="-122"/>
                <a:ea typeface="微软雅黑" panose="020B0503020204020204" pitchFamily="34" charset="-122"/>
              </a:defRPr>
            </a:lvl1pPr>
          </a:lstStyle>
          <a:p>
            <a:r>
              <a:rPr lang="zh-CN" altLang="en-US" dirty="0"/>
              <a:t>单击此处</a:t>
            </a:r>
          </a:p>
        </p:txBody>
      </p:sp>
      <p:pic>
        <p:nvPicPr>
          <p:cNvPr id="31" name="Picture 56" descr="D:\工作党办2015.7.6\东南大学校标VI手册\seuvi新（打印）17.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050" t="25806" r="18565" b="58125"/>
          <a:stretch>
            <a:fillRect/>
          </a:stretch>
        </p:blipFill>
        <p:spPr bwMode="auto">
          <a:xfrm>
            <a:off x="9947304" y="8402"/>
            <a:ext cx="2179178" cy="75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userDrawn="1"/>
        </p:nvSpPr>
        <p:spPr>
          <a:xfrm>
            <a:off x="-995956" y="315635"/>
            <a:ext cx="908136" cy="1435136"/>
          </a:xfrm>
          <a:prstGeom prst="rect">
            <a:avLst/>
          </a:prstGeom>
          <a:noFill/>
        </p:spPr>
        <p:txBody>
          <a:bodyPr wrap="square">
            <a:spAutoFit/>
          </a:bodyPr>
          <a:lstStyle/>
          <a:p>
            <a:pPr algn="just">
              <a:lnSpc>
                <a:spcPct val="125000"/>
              </a:lnSpc>
            </a:pPr>
            <a:r>
              <a:rPr lang="en-US" altLang="zh-CN" sz="2400" dirty="0">
                <a:solidFill>
                  <a:srgbClr val="333333"/>
                </a:solidFill>
                <a:latin typeface="微软雅黑" panose="020B0503020204020204" pitchFamily="34" charset="-122"/>
                <a:ea typeface="微软雅黑" panose="020B0503020204020204" pitchFamily="34" charset="-122"/>
              </a:rPr>
              <a:t>24</a:t>
            </a:r>
            <a:r>
              <a:rPr lang="zh-CN" altLang="en-US" sz="2400" dirty="0">
                <a:solidFill>
                  <a:srgbClr val="333333"/>
                </a:solidFill>
                <a:latin typeface="微软雅黑" panose="020B0503020204020204" pitchFamily="34" charset="-122"/>
                <a:ea typeface="微软雅黑" panose="020B0503020204020204" pitchFamily="34" charset="-122"/>
              </a:rPr>
              <a:t>号</a:t>
            </a:r>
            <a:endParaRPr lang="en-US" altLang="zh-CN" sz="2400" dirty="0">
              <a:solidFill>
                <a:srgbClr val="333333"/>
              </a:solidFill>
              <a:latin typeface="微软雅黑" panose="020B0503020204020204" pitchFamily="34" charset="-122"/>
              <a:ea typeface="微软雅黑" panose="020B0503020204020204" pitchFamily="34" charset="-122"/>
            </a:endParaRPr>
          </a:p>
          <a:p>
            <a:pPr algn="just">
              <a:lnSpc>
                <a:spcPct val="125000"/>
              </a:lnSpc>
            </a:pPr>
            <a:r>
              <a:rPr lang="en-US" altLang="zh-CN" sz="2400" dirty="0">
                <a:solidFill>
                  <a:srgbClr val="333333"/>
                </a:solidFill>
                <a:latin typeface="微软雅黑" panose="020B0503020204020204" pitchFamily="34" charset="-122"/>
                <a:ea typeface="微软雅黑" panose="020B0503020204020204" pitchFamily="34" charset="-122"/>
              </a:rPr>
              <a:t>32</a:t>
            </a:r>
            <a:r>
              <a:rPr lang="zh-CN" altLang="en-US" sz="2400" dirty="0">
                <a:solidFill>
                  <a:srgbClr val="333333"/>
                </a:solidFill>
                <a:latin typeface="微软雅黑" panose="020B0503020204020204" pitchFamily="34" charset="-122"/>
                <a:ea typeface="微软雅黑" panose="020B0503020204020204" pitchFamily="34" charset="-122"/>
              </a:rPr>
              <a:t>号</a:t>
            </a:r>
            <a:endParaRPr lang="en-US" altLang="zh-CN" sz="2400" dirty="0">
              <a:solidFill>
                <a:srgbClr val="333333"/>
              </a:solidFill>
              <a:latin typeface="微软雅黑" panose="020B0503020204020204" pitchFamily="34" charset="-122"/>
              <a:ea typeface="微软雅黑" panose="020B0503020204020204" pitchFamily="34" charset="-122"/>
            </a:endParaRPr>
          </a:p>
          <a:p>
            <a:pPr algn="just">
              <a:lnSpc>
                <a:spcPct val="125000"/>
              </a:lnSpc>
            </a:pPr>
            <a:r>
              <a:rPr lang="en-US" altLang="zh-CN" sz="2400" dirty="0">
                <a:solidFill>
                  <a:srgbClr val="333333"/>
                </a:solidFill>
                <a:latin typeface="微软雅黑" panose="020B0503020204020204" pitchFamily="34" charset="-122"/>
                <a:ea typeface="微软雅黑" panose="020B0503020204020204" pitchFamily="34" charset="-122"/>
              </a:rPr>
              <a:t>14</a:t>
            </a:r>
            <a:r>
              <a:rPr lang="zh-CN" altLang="en-US" sz="2400" dirty="0">
                <a:solidFill>
                  <a:srgbClr val="333333"/>
                </a:solidFill>
                <a:latin typeface="微软雅黑" panose="020B0503020204020204" pitchFamily="34" charset="-122"/>
                <a:ea typeface="微软雅黑" panose="020B0503020204020204" pitchFamily="34" charset="-122"/>
              </a:rPr>
              <a:t>号</a:t>
            </a:r>
          </a:p>
        </p:txBody>
      </p:sp>
      <p:sp>
        <p:nvSpPr>
          <p:cNvPr id="4" name="矩形 6"/>
          <p:cNvSpPr/>
          <p:nvPr userDrawn="1"/>
        </p:nvSpPr>
        <p:spPr>
          <a:xfrm>
            <a:off x="-1503730" y="481585"/>
            <a:ext cx="430212" cy="295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tx1"/>
              </a:solidFill>
            </a:endParaRPr>
          </a:p>
        </p:txBody>
      </p:sp>
      <p:sp>
        <p:nvSpPr>
          <p:cNvPr id="7" name="矩形 7"/>
          <p:cNvSpPr/>
          <p:nvPr userDrawn="1"/>
        </p:nvSpPr>
        <p:spPr>
          <a:xfrm>
            <a:off x="-1503730" y="911798"/>
            <a:ext cx="430212" cy="295275"/>
          </a:xfrm>
          <a:prstGeom prst="rect">
            <a:avLst/>
          </a:prstGeom>
          <a:solidFill>
            <a:srgbClr val="C499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C4996C"/>
              </a:solidFill>
            </a:endParaRPr>
          </a:p>
        </p:txBody>
      </p:sp>
      <p:sp>
        <p:nvSpPr>
          <p:cNvPr id="14" name="矩形 8"/>
          <p:cNvSpPr/>
          <p:nvPr userDrawn="1"/>
        </p:nvSpPr>
        <p:spPr>
          <a:xfrm>
            <a:off x="-1503730" y="1342010"/>
            <a:ext cx="430212" cy="295275"/>
          </a:xfrm>
          <a:prstGeom prst="rect">
            <a:avLst/>
          </a:prstGeom>
          <a:solidFill>
            <a:srgbClr val="3043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1049354" y="83558"/>
            <a:ext cx="11056060" cy="699594"/>
          </a:xfrm>
          <a:prstGeom prst="rect">
            <a:avLst/>
          </a:prstGeom>
        </p:spPr>
        <p:txBody>
          <a:bodyPr/>
          <a:lstStyle/>
          <a:p>
            <a:r>
              <a:rPr lang="zh-CN" altLang="en-US" dirty="0"/>
              <a:t>单击此处编辑母版标题样式</a:t>
            </a:r>
            <a:endParaRPr lang="en-US" dirty="0"/>
          </a:p>
        </p:txBody>
      </p:sp>
      <p:sp>
        <p:nvSpPr>
          <p:cNvPr id="3" name="KSO_FD"/>
          <p:cNvSpPr>
            <a:spLocks noGrp="1"/>
          </p:cNvSpPr>
          <p:nvPr>
            <p:ph type="dt" sz="half" idx="10"/>
          </p:nvPr>
        </p:nvSpPr>
        <p:spPr>
          <a:xfrm>
            <a:off x="838200" y="6356352"/>
            <a:ext cx="2743200" cy="365125"/>
          </a:xfrm>
          <a:prstGeom prst="rect">
            <a:avLst/>
          </a:prstGeom>
        </p:spPr>
        <p:txBody>
          <a:bodyPr/>
          <a:lstStyle/>
          <a:p>
            <a:endParaRPr kumimoji="1" lang="zh-CN" altLang="en-US"/>
          </a:p>
        </p:txBody>
      </p:sp>
      <p:sp>
        <p:nvSpPr>
          <p:cNvPr id="4" name="KSO_FT"/>
          <p:cNvSpPr>
            <a:spLocks noGrp="1"/>
          </p:cNvSpPr>
          <p:nvPr>
            <p:ph type="ftr" sz="quarter" idx="11"/>
          </p:nvPr>
        </p:nvSpPr>
        <p:spPr>
          <a:xfrm>
            <a:off x="4038600" y="6356352"/>
            <a:ext cx="4114800" cy="365125"/>
          </a:xfrm>
          <a:prstGeom prst="rect">
            <a:avLst/>
          </a:prstGeom>
        </p:spPr>
        <p:txBody>
          <a:bodyPr/>
          <a:lstStyle/>
          <a:p>
            <a:r>
              <a:rPr kumimoji="1" lang="en-US" altLang="zh-CN"/>
              <a:t>STATE COLLEGE UNIVERSITY</a:t>
            </a:r>
            <a:endParaRPr kumimoji="1" lang="zh-CN" altLang="en-US" dirty="0"/>
          </a:p>
        </p:txBody>
      </p:sp>
      <p:sp>
        <p:nvSpPr>
          <p:cNvPr id="5" name="KSO_FN"/>
          <p:cNvSpPr>
            <a:spLocks noGrp="1"/>
          </p:cNvSpPr>
          <p:nvPr>
            <p:ph type="sldNum" sz="quarter" idx="12"/>
          </p:nvPr>
        </p:nvSpPr>
        <p:spPr>
          <a:xfrm>
            <a:off x="8610600" y="6356352"/>
            <a:ext cx="2743200" cy="365125"/>
          </a:xfrm>
          <a:prstGeom prst="rect">
            <a:avLst/>
          </a:prstGeom>
        </p:spPr>
        <p:txBody>
          <a:bodyPr/>
          <a:lstStyle/>
          <a:p>
            <a:fld id="{23DA680B-B80A-2545-AB30-B9870FE9052E}" type="slidenum">
              <a:rPr kumimoji="1" lang="zh-CN" altLang="en-US" smtClean="0"/>
              <a:t>‹#›</a:t>
            </a:fld>
            <a:endParaRPr kumimoji="1" lang="zh-CN" altLang="en-US"/>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7b0a2020202022776f7264617274223a20227b5c2269645c223a32353030323038302c5c227469645c223a5c2231333439345c227d220a7d0a"/>
          <p:cNvSpPr/>
          <p:nvPr/>
        </p:nvSpPr>
        <p:spPr>
          <a:xfrm>
            <a:off x="0" y="2060848"/>
            <a:ext cx="12192000" cy="2160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200" b="1" dirty="0">
                <a:ln w="5715" cap="rnd">
                  <a:noFill/>
                  <a:prstDash val="solid"/>
                </a:ln>
                <a:solidFill>
                  <a:srgbClr val="214F87"/>
                </a:solidFill>
                <a:latin typeface="微软雅黑" panose="020B0503020204020204" pitchFamily="34" charset="-122"/>
                <a:ea typeface="微软雅黑" panose="020B0503020204020204" pitchFamily="34" charset="-122"/>
              </a:rPr>
              <a:t>2024</a:t>
            </a:r>
            <a:r>
              <a:rPr lang="zh-CN" altLang="en-US" sz="3200" b="1" dirty="0">
                <a:ln w="5715" cap="rnd">
                  <a:noFill/>
                  <a:prstDash val="solid"/>
                </a:ln>
                <a:solidFill>
                  <a:srgbClr val="214F87"/>
                </a:solidFill>
                <a:latin typeface="微软雅黑" panose="020B0503020204020204" pitchFamily="34" charset="-122"/>
                <a:ea typeface="微软雅黑" panose="020B0503020204020204" pitchFamily="34" charset="-122"/>
              </a:rPr>
              <a:t>年度省基金项目验收材料填写要求及注意事项</a:t>
            </a:r>
            <a:endParaRPr lang="zh-CN" altLang="en-US" sz="3200" b="1" dirty="0">
              <a:ln w="5715" cap="rnd">
                <a:noFill/>
                <a:prstDash val="solid"/>
              </a:ln>
              <a:solidFill>
                <a:srgbClr val="214F87"/>
              </a:solidFill>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4C563E-CE74-433E-8232-8822A8FC8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908720"/>
            <a:ext cx="4203857" cy="5758968"/>
          </a:xfrm>
          <a:prstGeom prst="rect">
            <a:avLst/>
          </a:prstGeom>
        </p:spPr>
      </p:pic>
      <p:sp>
        <p:nvSpPr>
          <p:cNvPr id="3" name="矩形 2">
            <a:extLst>
              <a:ext uri="{FF2B5EF4-FFF2-40B4-BE49-F238E27FC236}">
                <a16:creationId xmlns:a16="http://schemas.microsoft.com/office/drawing/2014/main" id="{C17734F1-D493-44C8-B078-0C6BF1436D26}"/>
              </a:ext>
            </a:extLst>
          </p:cNvPr>
          <p:cNvSpPr/>
          <p:nvPr/>
        </p:nvSpPr>
        <p:spPr>
          <a:xfrm>
            <a:off x="191344" y="188640"/>
            <a:ext cx="1620957" cy="523220"/>
          </a:xfrm>
          <a:prstGeom prst="rect">
            <a:avLst/>
          </a:prstGeom>
        </p:spPr>
        <p:txBody>
          <a:bodyPr wrap="none">
            <a:spAutoFit/>
          </a:bodyPr>
          <a:lstStyle/>
          <a:p>
            <a:r>
              <a:rPr lang="zh-CN" altLang="en-US" b="1" dirty="0">
                <a:solidFill>
                  <a:srgbClr val="1F4A7E"/>
                </a:solidFill>
                <a:latin typeface="微软雅黑" panose="020B0503020204020204" pitchFamily="34" charset="-122"/>
                <a:ea typeface="微软雅黑" panose="020B0503020204020204" pitchFamily="34" charset="-122"/>
              </a:rPr>
              <a:t>成果示例</a:t>
            </a:r>
            <a:endParaRPr lang="zh-CN" altLang="en-US" dirty="0"/>
          </a:p>
        </p:txBody>
      </p:sp>
      <p:sp>
        <p:nvSpPr>
          <p:cNvPr id="4" name="文本框 3">
            <a:extLst>
              <a:ext uri="{FF2B5EF4-FFF2-40B4-BE49-F238E27FC236}">
                <a16:creationId xmlns:a16="http://schemas.microsoft.com/office/drawing/2014/main" id="{886A991D-ED02-4D4A-84BE-70EF64FC4506}"/>
              </a:ext>
            </a:extLst>
          </p:cNvPr>
          <p:cNvSpPr txBox="1"/>
          <p:nvPr/>
        </p:nvSpPr>
        <p:spPr>
          <a:xfrm>
            <a:off x="5519936" y="1052736"/>
            <a:ext cx="5760640" cy="1976951"/>
          </a:xfrm>
          <a:prstGeom prst="rect">
            <a:avLst/>
          </a:prstGeom>
          <a:noFill/>
        </p:spPr>
        <p:txBody>
          <a:bodyPr wrap="square" rtlCol="0">
            <a:spAutoFit/>
          </a:bodyPr>
          <a:lstStyle/>
          <a:p>
            <a:pPr>
              <a:lnSpc>
                <a:spcPct val="150000"/>
              </a:lnSpc>
            </a:pPr>
            <a:r>
              <a:rPr lang="zh-CN" altLang="en-US"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专利：</a:t>
            </a:r>
            <a:endParaRPr lang="en-US" altLang="zh-CN"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a:p>
            <a:pPr marL="457200" indent="-457200" algn="just">
              <a:lnSpc>
                <a:spcPct val="150000"/>
              </a:lnSpc>
              <a:buFont typeface="+mj-ea"/>
              <a:buAutoNum type="circleNumDbPlain"/>
            </a:pPr>
            <a:r>
              <a:rPr lang="zh-CN" altLang="en-US" sz="2000" b="1" dirty="0">
                <a:solidFill>
                  <a:srgbClr val="1F4A7E"/>
                </a:solidFill>
                <a:latin typeface="微软雅黑" panose="020B0503020204020204" pitchFamily="34" charset="-122"/>
                <a:ea typeface="微软雅黑" panose="020B0503020204020204" pitchFamily="34" charset="-122"/>
              </a:rPr>
              <a:t>项目负责人需在专利发明人中排前三，项目负责人</a:t>
            </a:r>
            <a:r>
              <a:rPr lang="zh-CN" altLang="en-US" sz="2000" b="1" dirty="0">
                <a:solidFill>
                  <a:srgbClr val="1F4A7E"/>
                </a:solidFill>
                <a:highlight>
                  <a:srgbClr val="FFFF00"/>
                </a:highlight>
                <a:latin typeface="微软雅黑" panose="020B0503020204020204" pitchFamily="34" charset="-122"/>
                <a:ea typeface="微软雅黑" panose="020B0503020204020204" pitchFamily="34" charset="-122"/>
              </a:rPr>
              <a:t>姓名标黄。</a:t>
            </a:r>
            <a:endParaRPr lang="en-US" altLang="zh-CN" sz="2000" b="1" dirty="0">
              <a:solidFill>
                <a:srgbClr val="1F4A7E"/>
              </a:solidFill>
              <a:highlight>
                <a:srgbClr val="FFFF00"/>
              </a:highlight>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en-US" sz="2000" b="1" dirty="0">
                <a:solidFill>
                  <a:srgbClr val="1F4A7E"/>
                </a:solidFill>
                <a:latin typeface="微软雅黑" panose="020B0503020204020204" pitchFamily="34" charset="-122"/>
                <a:ea typeface="微软雅黑" panose="020B0503020204020204" pitchFamily="34" charset="-122"/>
              </a:rPr>
              <a:t>专利申请日不能早于项目开始时间。</a:t>
            </a:r>
            <a:endParaRPr lang="en-US" altLang="zh-CN" sz="2000" b="1" dirty="0">
              <a:solidFill>
                <a:srgbClr val="1F4A7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241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0F0B34C-F671-43B1-99B1-524ED9923EBA}"/>
              </a:ext>
            </a:extLst>
          </p:cNvPr>
          <p:cNvSpPr/>
          <p:nvPr/>
        </p:nvSpPr>
        <p:spPr>
          <a:xfrm>
            <a:off x="119336" y="188640"/>
            <a:ext cx="9505012" cy="523220"/>
          </a:xfrm>
          <a:prstGeom prst="rect">
            <a:avLst/>
          </a:prstGeom>
          <a:noFill/>
        </p:spPr>
        <p:txBody>
          <a:bodyPr wrap="square" rtlCol="0">
            <a:spAutoFit/>
          </a:bodyPr>
          <a:lstStyle/>
          <a:p>
            <a:r>
              <a:rPr lang="zh-CN" altLang="en-US" b="1" dirty="0">
                <a:solidFill>
                  <a:srgbClr val="1F4A7E"/>
                </a:solidFill>
                <a:latin typeface="微软雅黑" panose="020B0503020204020204" pitchFamily="34" charset="-122"/>
                <a:ea typeface="微软雅黑" panose="020B0503020204020204" pitchFamily="34" charset="-122"/>
              </a:rPr>
              <a:t>验收证书申请</a:t>
            </a:r>
          </a:p>
        </p:txBody>
      </p:sp>
      <p:sp>
        <p:nvSpPr>
          <p:cNvPr id="4" name="矩形 3">
            <a:extLst>
              <a:ext uri="{FF2B5EF4-FFF2-40B4-BE49-F238E27FC236}">
                <a16:creationId xmlns:a16="http://schemas.microsoft.com/office/drawing/2014/main" id="{8207C2BC-EB84-4A22-8DEE-768A2F0CA755}"/>
              </a:ext>
            </a:extLst>
          </p:cNvPr>
          <p:cNvSpPr/>
          <p:nvPr/>
        </p:nvSpPr>
        <p:spPr>
          <a:xfrm>
            <a:off x="335360" y="821850"/>
            <a:ext cx="5328592" cy="5762603"/>
          </a:xfrm>
          <a:prstGeom prst="rect">
            <a:avLst/>
          </a:prstGeom>
        </p:spPr>
        <p:txBody>
          <a:bodyPr wrap="square">
            <a:spAutoFit/>
          </a:bodyPr>
          <a:lstStyle/>
          <a:p>
            <a:pPr algn="just">
              <a:lnSpc>
                <a:spcPct val="150000"/>
              </a:lnSpc>
            </a:pPr>
            <a:r>
              <a:rPr lang="zh-CN" altLang="en-US"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验收证书：</a:t>
            </a:r>
            <a:endParaRPr lang="en-US" altLang="zh-CN" sz="2000" b="1" dirty="0">
              <a:solidFill>
                <a:srgbClr val="1F4A7E"/>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a:solidFill>
                  <a:srgbClr val="1F4A7E"/>
                </a:solidFill>
                <a:latin typeface="微软雅黑" panose="020B0503020204020204" pitchFamily="34" charset="-122"/>
                <a:ea typeface="微软雅黑" panose="020B0503020204020204" pitchFamily="34" charset="-122"/>
              </a:rPr>
              <a:t>验收会议通过后，项目负责人在登录江苏省科技计划管理信息平台（链接：</a:t>
            </a:r>
            <a:r>
              <a:rPr lang="en-US" altLang="zh-CN" sz="2000" b="1" dirty="0">
                <a:solidFill>
                  <a:srgbClr val="1F4A7E"/>
                </a:solidFill>
                <a:latin typeface="微软雅黑" panose="020B0503020204020204" pitchFamily="34" charset="-122"/>
                <a:ea typeface="微软雅黑" panose="020B0503020204020204" pitchFamily="34" charset="-122"/>
              </a:rPr>
              <a:t>https://kjjh.kxjst.jiangsu.gov.cn/</a:t>
            </a:r>
            <a:r>
              <a:rPr lang="zh-CN" altLang="en-US" sz="2000" b="1" dirty="0">
                <a:solidFill>
                  <a:srgbClr val="1F4A7E"/>
                </a:solidFill>
                <a:latin typeface="微软雅黑" panose="020B0503020204020204" pitchFamily="34" charset="-122"/>
                <a:ea typeface="微软雅黑" panose="020B0503020204020204" pitchFamily="34" charset="-122"/>
              </a:rPr>
              <a:t>）填写验收证书申请，将专家组长签字的</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专家验收意见</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和</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专家组签名表</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扫描后上传。</a:t>
            </a:r>
            <a:endParaRPr lang="en-US" altLang="zh-CN"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填写注意事项：</a:t>
            </a:r>
            <a:endParaRPr lang="en-US" altLang="zh-CN"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kumimoji="0" lang="en-US" altLang="zh-CN" sz="2000" b="1" i="0" u="none" strike="noStrike" kern="1200" cap="none" spc="0" normalizeH="0" baseline="0" noProof="0" dirty="0">
                <a:ln>
                  <a:noFill/>
                </a:ln>
                <a:solidFill>
                  <a:srgbClr val="1F4A7E"/>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rgbClr val="1F4A7E"/>
                </a:solidFill>
                <a:effectLst/>
                <a:uLnTx/>
                <a:uFillTx/>
                <a:latin typeface="微软雅黑" panose="020B0503020204020204" pitchFamily="34" charset="-122"/>
                <a:ea typeface="微软雅黑" panose="020B0503020204020204" pitchFamily="34" charset="-122"/>
                <a:cs typeface="+mn-cs"/>
              </a:rPr>
              <a:t>、“参加单位”指的是项目合作单位；</a:t>
            </a:r>
            <a:endParaRPr kumimoji="0" lang="en-US" altLang="zh-CN" sz="2000" b="1" i="0" u="none" strike="noStrike" kern="1200" cap="none" spc="0" normalizeH="0" baseline="0" noProof="0" dirty="0">
              <a:ln>
                <a:noFill/>
              </a:ln>
              <a:solidFill>
                <a:srgbClr val="1F4A7E"/>
              </a:solidFill>
              <a:effectLst/>
              <a:uLnTx/>
              <a:uFillTx/>
              <a:latin typeface="微软雅黑" panose="020B0503020204020204" pitchFamily="34" charset="-122"/>
              <a:ea typeface="微软雅黑" panose="020B0503020204020204" pitchFamily="34" charset="-122"/>
              <a:cs typeface="+mn-cs"/>
            </a:endParaRPr>
          </a:p>
          <a:p>
            <a:pPr algn="just">
              <a:lnSpc>
                <a:spcPct val="150000"/>
              </a:lnSpc>
            </a:pPr>
            <a:r>
              <a:rPr kumimoji="0" lang="en-US" altLang="zh-CN" sz="2000" b="1" i="0" u="none" strike="noStrike" kern="1200" cap="none" spc="0" normalizeH="0" baseline="0" noProof="0" dirty="0">
                <a:ln>
                  <a:noFill/>
                </a:ln>
                <a:solidFill>
                  <a:srgbClr val="1F4A7E"/>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srgbClr val="1F4A7E"/>
                </a:solidFill>
                <a:effectLst/>
                <a:uLnTx/>
                <a:uFillTx/>
                <a:latin typeface="微软雅黑" panose="020B0503020204020204" pitchFamily="34" charset="-122"/>
                <a:ea typeface="微软雅黑" panose="020B0503020204020204" pitchFamily="34" charset="-122"/>
                <a:cs typeface="+mn-cs"/>
              </a:rPr>
              <a:t>、验收组织部门填写：东南大学。</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不要填写成</a:t>
            </a:r>
            <a:r>
              <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“东南大学科研院”或</a:t>
            </a:r>
            <a:r>
              <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江苏省科技厅</a:t>
            </a:r>
            <a:r>
              <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algn="just">
              <a:lnSpc>
                <a:spcPct val="150000"/>
              </a:lnSpc>
            </a:pPr>
            <a:r>
              <a:rPr lang="en-US" altLang="zh-CN" sz="2000" b="1" dirty="0">
                <a:solidFill>
                  <a:srgbClr val="1F4A7E"/>
                </a:solidFill>
                <a:latin typeface="微软雅黑" panose="020B0503020204020204" pitchFamily="34" charset="-122"/>
                <a:ea typeface="微软雅黑" panose="020B0503020204020204" pitchFamily="34" charset="-122"/>
              </a:rPr>
              <a:t>3</a:t>
            </a:r>
            <a:r>
              <a:rPr kumimoji="0" lang="zh-CN" altLang="en-US" sz="2000" b="1" i="0" u="none" strike="noStrike" kern="1200" cap="none" spc="0" normalizeH="0" baseline="0" noProof="0" dirty="0">
                <a:ln>
                  <a:noFill/>
                </a:ln>
                <a:solidFill>
                  <a:srgbClr val="1F4A7E"/>
                </a:solidFill>
                <a:effectLst/>
                <a:uLnTx/>
                <a:uFillTx/>
                <a:latin typeface="微软雅黑" panose="020B0503020204020204" pitchFamily="34" charset="-122"/>
                <a:ea typeface="微软雅黑" panose="020B0503020204020204" pitchFamily="34" charset="-122"/>
                <a:cs typeface="+mn-cs"/>
              </a:rPr>
              <a:t>、</a:t>
            </a:r>
            <a:r>
              <a:rPr lang="en-US" altLang="zh-CN" sz="2000" b="1" dirty="0">
                <a:solidFill>
                  <a:srgbClr val="1F4A7E"/>
                </a:solidFill>
                <a:latin typeface="微软雅黑" panose="020B0503020204020204" pitchFamily="34" charset="-122"/>
                <a:ea typeface="微软雅黑" panose="020B0503020204020204" pitchFamily="34" charset="-122"/>
              </a:rPr>
              <a:t>”</a:t>
            </a:r>
            <a:r>
              <a:rPr kumimoji="0" lang="zh-CN" altLang="en-US" sz="2000" b="1" i="0" u="none" strike="noStrike" kern="1200" cap="none" spc="0" normalizeH="0" baseline="0" noProof="0" dirty="0">
                <a:ln>
                  <a:noFill/>
                </a:ln>
                <a:solidFill>
                  <a:srgbClr val="1F4A7E"/>
                </a:solidFill>
                <a:effectLst/>
                <a:uLnTx/>
                <a:uFillTx/>
                <a:latin typeface="微软雅黑" panose="020B0503020204020204" pitchFamily="34" charset="-122"/>
                <a:ea typeface="微软雅黑" panose="020B0503020204020204" pitchFamily="34" charset="-122"/>
                <a:cs typeface="+mn-cs"/>
              </a:rPr>
              <a:t>验收</a:t>
            </a:r>
            <a:r>
              <a:rPr lang="zh-CN" altLang="en-US" sz="2000" b="1" dirty="0">
                <a:solidFill>
                  <a:srgbClr val="1F4A7E"/>
                </a:solidFill>
                <a:latin typeface="微软雅黑" panose="020B0503020204020204" pitchFamily="34" charset="-122"/>
                <a:ea typeface="微软雅黑" panose="020B0503020204020204" pitchFamily="34" charset="-122"/>
              </a:rPr>
              <a:t>意见“填写内容</a:t>
            </a:r>
            <a:r>
              <a:rPr kumimoji="0" lang="zh-CN" altLang="en-US" sz="2000" b="1" i="0" u="none" strike="noStrike" kern="1200" cap="none" spc="0" normalizeH="0" baseline="0" noProof="0" dirty="0">
                <a:ln>
                  <a:noFill/>
                </a:ln>
                <a:solidFill>
                  <a:srgbClr val="1F4A7E"/>
                </a:solidFill>
                <a:effectLst/>
                <a:uLnTx/>
                <a:uFillTx/>
                <a:latin typeface="微软雅黑" panose="020B0503020204020204" pitchFamily="34" charset="-122"/>
                <a:ea typeface="微软雅黑" panose="020B0503020204020204" pitchFamily="34" charset="-122"/>
                <a:cs typeface="+mn-cs"/>
              </a:rPr>
              <a:t>与上传的”验收意见扫描件“一致。</a:t>
            </a:r>
            <a:endParaRPr lang="en-US" altLang="zh-CN" sz="2400" b="1" u="sng" kern="1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 name="图片 5">
            <a:extLst>
              <a:ext uri="{FF2B5EF4-FFF2-40B4-BE49-F238E27FC236}">
                <a16:creationId xmlns:a16="http://schemas.microsoft.com/office/drawing/2014/main" id="{69295928-DE3D-46A4-9E8A-FFB8F8A85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68" y="908720"/>
            <a:ext cx="5812279" cy="5546347"/>
          </a:xfrm>
          <a:prstGeom prst="rect">
            <a:avLst/>
          </a:prstGeom>
        </p:spPr>
      </p:pic>
      <p:sp>
        <p:nvSpPr>
          <p:cNvPr id="5" name="矩形 4">
            <a:extLst>
              <a:ext uri="{FF2B5EF4-FFF2-40B4-BE49-F238E27FC236}">
                <a16:creationId xmlns:a16="http://schemas.microsoft.com/office/drawing/2014/main" id="{36F0A7FA-ADA8-43F3-F24B-D087E55F1016}"/>
              </a:ext>
            </a:extLst>
          </p:cNvPr>
          <p:cNvSpPr/>
          <p:nvPr/>
        </p:nvSpPr>
        <p:spPr>
          <a:xfrm>
            <a:off x="6096000" y="2132856"/>
            <a:ext cx="648072" cy="36004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BFDBBA0-9BB7-17E1-A364-3A6B79FA7C74}"/>
              </a:ext>
            </a:extLst>
          </p:cNvPr>
          <p:cNvSpPr/>
          <p:nvPr/>
        </p:nvSpPr>
        <p:spPr>
          <a:xfrm>
            <a:off x="6096000" y="2648906"/>
            <a:ext cx="648072" cy="36004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90244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0F0B34C-F671-43B1-99B1-524ED9923EBA}"/>
              </a:ext>
            </a:extLst>
          </p:cNvPr>
          <p:cNvSpPr/>
          <p:nvPr/>
        </p:nvSpPr>
        <p:spPr>
          <a:xfrm>
            <a:off x="119336" y="188640"/>
            <a:ext cx="9505012" cy="523220"/>
          </a:xfrm>
          <a:prstGeom prst="rect">
            <a:avLst/>
          </a:prstGeom>
          <a:noFill/>
        </p:spPr>
        <p:txBody>
          <a:bodyPr wrap="square" rtlCol="0">
            <a:spAutoFit/>
          </a:bodyPr>
          <a:lstStyle/>
          <a:p>
            <a:r>
              <a:rPr lang="zh-CN" altLang="en-US" b="1" dirty="0">
                <a:solidFill>
                  <a:srgbClr val="1F4A7E"/>
                </a:solidFill>
                <a:latin typeface="微软雅黑" panose="020B0503020204020204" pitchFamily="34" charset="-122"/>
                <a:ea typeface="微软雅黑" panose="020B0503020204020204" pitchFamily="34" charset="-122"/>
              </a:rPr>
              <a:t>报送验收材料核定本</a:t>
            </a:r>
          </a:p>
        </p:txBody>
      </p:sp>
      <p:sp>
        <p:nvSpPr>
          <p:cNvPr id="4" name="矩形 3">
            <a:extLst>
              <a:ext uri="{FF2B5EF4-FFF2-40B4-BE49-F238E27FC236}">
                <a16:creationId xmlns:a16="http://schemas.microsoft.com/office/drawing/2014/main" id="{8207C2BC-EB84-4A22-8DEE-768A2F0CA755}"/>
              </a:ext>
            </a:extLst>
          </p:cNvPr>
          <p:cNvSpPr/>
          <p:nvPr/>
        </p:nvSpPr>
        <p:spPr>
          <a:xfrm>
            <a:off x="335360" y="1020001"/>
            <a:ext cx="11449272" cy="1976951"/>
          </a:xfrm>
          <a:prstGeom prst="rect">
            <a:avLst/>
          </a:prstGeom>
        </p:spPr>
        <p:txBody>
          <a:bodyPr wrap="square">
            <a:spAutoFit/>
          </a:bodyPr>
          <a:lstStyle/>
          <a:p>
            <a:pPr algn="just">
              <a:lnSpc>
                <a:spcPct val="150000"/>
              </a:lnSpc>
            </a:pPr>
            <a:r>
              <a:rPr lang="zh-CN" altLang="en-US"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报送</a:t>
            </a:r>
            <a:r>
              <a:rPr lang="zh-CN" altLang="en-US" sz="2400" b="1" u="sng" kern="1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胶装</a:t>
            </a:r>
            <a:r>
              <a:rPr lang="zh-CN" altLang="en-US"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纸质验收结题材料：</a:t>
            </a:r>
            <a:endParaRPr lang="en-US" altLang="zh-CN"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sz="2000" b="1" dirty="0">
                <a:solidFill>
                  <a:srgbClr val="1F4A7E"/>
                </a:solidFill>
                <a:latin typeface="微软雅黑" panose="020B0503020204020204" pitchFamily="34" charset="-122"/>
                <a:ea typeface="微软雅黑" panose="020B0503020204020204" pitchFamily="34" charset="-122"/>
              </a:rPr>
              <a:t>待验收证书申请网上提交后，项目负责人将</a:t>
            </a:r>
            <a:r>
              <a:rPr lang="zh-CN" altLang="en-US" sz="2000" b="1" dirty="0">
                <a:solidFill>
                  <a:srgbClr val="FF0000"/>
                </a:solidFill>
                <a:latin typeface="微软雅黑" panose="020B0503020204020204" pitchFamily="34" charset="-122"/>
                <a:ea typeface="微软雅黑" panose="020B0503020204020204" pitchFamily="34" charset="-122"/>
              </a:rPr>
              <a:t>含专家组签名表和专家验收意见</a:t>
            </a:r>
            <a:r>
              <a:rPr lang="zh-CN" altLang="en-US" sz="2000" b="1" dirty="0">
                <a:solidFill>
                  <a:srgbClr val="1F4A7E"/>
                </a:solidFill>
                <a:latin typeface="微软雅黑" panose="020B0503020204020204" pitchFamily="34" charset="-122"/>
                <a:ea typeface="微软雅黑" panose="020B0503020204020204" pitchFamily="34" charset="-122"/>
              </a:rPr>
              <a:t>的</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江苏省科技计划项目验收材料</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合订本装订好复印两份交科研院，原件由项目负责人留存。</a:t>
            </a:r>
            <a:r>
              <a:rPr lang="zh-CN" altLang="en-US" sz="2000" b="1" dirty="0">
                <a:solidFill>
                  <a:srgbClr val="FF0000"/>
                </a:solidFill>
                <a:latin typeface="微软雅黑" panose="020B0503020204020204" pitchFamily="34" charset="-122"/>
                <a:ea typeface="微软雅黑" panose="020B0503020204020204" pitchFamily="34" charset="-122"/>
              </a:rPr>
              <a:t>（验收申请表参与人签字）</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CD0B3DA7-328C-28DC-E84D-BF1656E03DF3}"/>
              </a:ext>
            </a:extLst>
          </p:cNvPr>
          <p:cNvPicPr>
            <a:picLocks noChangeAspect="1"/>
          </p:cNvPicPr>
          <p:nvPr/>
        </p:nvPicPr>
        <p:blipFill rotWithShape="1">
          <a:blip r:embed="rId2">
            <a:extLst>
              <a:ext uri="{28A0092B-C50C-407E-A947-70E740481C1C}">
                <a14:useLocalDpi xmlns:a14="http://schemas.microsoft.com/office/drawing/2010/main" val="0"/>
              </a:ext>
            </a:extLst>
          </a:blip>
          <a:srcRect l="347" t="1834" r="-347" b="39486"/>
          <a:stretch/>
        </p:blipFill>
        <p:spPr>
          <a:xfrm>
            <a:off x="458051" y="3284984"/>
            <a:ext cx="9671872" cy="2016224"/>
          </a:xfrm>
          <a:prstGeom prst="rect">
            <a:avLst/>
          </a:prstGeom>
        </p:spPr>
      </p:pic>
    </p:spTree>
    <p:extLst>
      <p:ext uri="{BB962C8B-B14F-4D97-AF65-F5344CB8AC3E}">
        <p14:creationId xmlns:p14="http://schemas.microsoft.com/office/powerpoint/2010/main" val="46790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5CB26E1-DFA5-45FA-924D-A60F96A7C9A0}"/>
              </a:ext>
            </a:extLst>
          </p:cNvPr>
          <p:cNvSpPr/>
          <p:nvPr/>
        </p:nvSpPr>
        <p:spPr>
          <a:xfrm>
            <a:off x="119336" y="188640"/>
            <a:ext cx="9505012" cy="523220"/>
          </a:xfrm>
          <a:prstGeom prst="rect">
            <a:avLst/>
          </a:prstGeom>
          <a:noFill/>
        </p:spPr>
        <p:txBody>
          <a:bodyPr wrap="square" rtlCol="0">
            <a:spAutoFit/>
          </a:bodyPr>
          <a:lstStyle/>
          <a:p>
            <a:r>
              <a:rPr lang="zh-CN" altLang="en-US" b="1" dirty="0">
                <a:solidFill>
                  <a:srgbClr val="1F4A7E"/>
                </a:solidFill>
                <a:latin typeface="微软雅黑" panose="020B0503020204020204" pitchFamily="34" charset="-122"/>
                <a:ea typeface="微软雅黑" panose="020B0503020204020204" pitchFamily="34" charset="-122"/>
              </a:rPr>
              <a:t>项目验收申请表</a:t>
            </a:r>
          </a:p>
        </p:txBody>
      </p:sp>
      <p:sp>
        <p:nvSpPr>
          <p:cNvPr id="3" name="矩形 2">
            <a:extLst>
              <a:ext uri="{FF2B5EF4-FFF2-40B4-BE49-F238E27FC236}">
                <a16:creationId xmlns:a16="http://schemas.microsoft.com/office/drawing/2014/main" id="{71846270-07FB-4FB5-8067-465E11EC1078}"/>
              </a:ext>
            </a:extLst>
          </p:cNvPr>
          <p:cNvSpPr/>
          <p:nvPr/>
        </p:nvSpPr>
        <p:spPr>
          <a:xfrm>
            <a:off x="335360" y="908720"/>
            <a:ext cx="11449272" cy="961289"/>
          </a:xfrm>
          <a:prstGeom prst="rect">
            <a:avLst/>
          </a:prstGeom>
        </p:spPr>
        <p:txBody>
          <a:bodyPr wrap="square">
            <a:spAutoFit/>
          </a:bodyPr>
          <a:lstStyle/>
          <a:p>
            <a:pPr algn="just">
              <a:lnSpc>
                <a:spcPct val="150000"/>
              </a:lnSpc>
            </a:pPr>
            <a:r>
              <a:rPr lang="zh-CN" altLang="en-US" sz="2000" b="1" dirty="0">
                <a:solidFill>
                  <a:srgbClr val="1F4A7E"/>
                </a:solidFill>
                <a:latin typeface="微软雅黑" panose="020B0503020204020204" pitchFamily="34" charset="-122"/>
                <a:ea typeface="微软雅黑" panose="020B0503020204020204" pitchFamily="34" charset="-122"/>
              </a:rPr>
              <a:t>项目负责人登录江苏省科技计划管理信息平台（链接：</a:t>
            </a:r>
            <a:r>
              <a:rPr lang="en-US" altLang="zh-CN" sz="2000" b="1" dirty="0">
                <a:solidFill>
                  <a:srgbClr val="1F4A7E"/>
                </a:solidFill>
                <a:latin typeface="微软雅黑" panose="020B0503020204020204" pitchFamily="34" charset="-122"/>
                <a:ea typeface="微软雅黑" panose="020B0503020204020204" pitchFamily="34" charset="-122"/>
              </a:rPr>
              <a:t>https://kjjh.kxjst.jiangsu.gov.cn/</a:t>
            </a:r>
            <a:r>
              <a:rPr lang="zh-CN" altLang="en-US" sz="2000" b="1" dirty="0">
                <a:solidFill>
                  <a:srgbClr val="1F4A7E"/>
                </a:solidFill>
                <a:latin typeface="微软雅黑" panose="020B0503020204020204" pitchFamily="34" charset="-122"/>
                <a:ea typeface="微软雅黑" panose="020B0503020204020204" pitchFamily="34" charset="-122"/>
              </a:rPr>
              <a:t>）填写</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江苏省科技计划项目验收申请表</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，验收申请书网上填报提交后即可打印。</a:t>
            </a:r>
          </a:p>
        </p:txBody>
      </p:sp>
      <p:pic>
        <p:nvPicPr>
          <p:cNvPr id="4" name="图片 3">
            <a:extLst>
              <a:ext uri="{FF2B5EF4-FFF2-40B4-BE49-F238E27FC236}">
                <a16:creationId xmlns:a16="http://schemas.microsoft.com/office/drawing/2014/main" id="{6B09DB43-14AC-4851-80A2-55B1EB7F4209}"/>
              </a:ext>
            </a:extLst>
          </p:cNvPr>
          <p:cNvPicPr>
            <a:picLocks noChangeAspect="1"/>
          </p:cNvPicPr>
          <p:nvPr/>
        </p:nvPicPr>
        <p:blipFill>
          <a:blip r:embed="rId2"/>
          <a:stretch>
            <a:fillRect/>
          </a:stretch>
        </p:blipFill>
        <p:spPr>
          <a:xfrm>
            <a:off x="331065" y="2276872"/>
            <a:ext cx="5044855" cy="4037821"/>
          </a:xfrm>
          <a:prstGeom prst="rect">
            <a:avLst/>
          </a:prstGeom>
        </p:spPr>
      </p:pic>
      <p:sp>
        <p:nvSpPr>
          <p:cNvPr id="7" name="矩形 6">
            <a:extLst>
              <a:ext uri="{FF2B5EF4-FFF2-40B4-BE49-F238E27FC236}">
                <a16:creationId xmlns:a16="http://schemas.microsoft.com/office/drawing/2014/main" id="{988AA850-519B-4B89-AF58-54C4B913F4A2}"/>
              </a:ext>
            </a:extLst>
          </p:cNvPr>
          <p:cNvSpPr/>
          <p:nvPr/>
        </p:nvSpPr>
        <p:spPr>
          <a:xfrm>
            <a:off x="5375920" y="2439582"/>
            <a:ext cx="6096000" cy="646331"/>
          </a:xfrm>
          <a:prstGeom prst="rect">
            <a:avLst/>
          </a:prstGeom>
        </p:spPr>
        <p:txBody>
          <a:bodyPr>
            <a:spAutoFit/>
          </a:bodyPr>
          <a:lstStyle/>
          <a:p>
            <a:r>
              <a:rPr lang="zh-CN" altLang="en-US" sz="1800" b="1" dirty="0">
                <a:solidFill>
                  <a:schemeClr val="accent2"/>
                </a:solidFill>
                <a:latin typeface="微软雅黑" panose="020B0503020204020204" pitchFamily="34" charset="-122"/>
                <a:ea typeface="微软雅黑" panose="020B0503020204020204" pitchFamily="34" charset="-122"/>
              </a:rPr>
              <a:t>提交后下载</a:t>
            </a:r>
            <a:r>
              <a:rPr lang="en-US" altLang="zh-CN" sz="1800" b="1" dirty="0">
                <a:solidFill>
                  <a:schemeClr val="accent2"/>
                </a:solidFill>
                <a:latin typeface="微软雅黑" panose="020B0503020204020204" pitchFamily="34" charset="-122"/>
                <a:ea typeface="微软雅黑" panose="020B0503020204020204" pitchFamily="34" charset="-122"/>
              </a:rPr>
              <a:t>word</a:t>
            </a:r>
            <a:r>
              <a:rPr lang="zh-CN" altLang="en-US" sz="1800" b="1" dirty="0">
                <a:solidFill>
                  <a:schemeClr val="accent2"/>
                </a:solidFill>
                <a:latin typeface="微软雅黑" panose="020B0503020204020204" pitchFamily="34" charset="-122"/>
                <a:ea typeface="微软雅黑" panose="020B0503020204020204" pitchFamily="34" charset="-122"/>
              </a:rPr>
              <a:t>文件，出现对话框，单击“是”按钮，可出现有水印验收申请表。</a:t>
            </a:r>
            <a:endParaRPr lang="zh-CN" altLang="en-US" sz="1800" dirty="0"/>
          </a:p>
        </p:txBody>
      </p:sp>
      <p:pic>
        <p:nvPicPr>
          <p:cNvPr id="8" name="图片 7">
            <a:extLst>
              <a:ext uri="{FF2B5EF4-FFF2-40B4-BE49-F238E27FC236}">
                <a16:creationId xmlns:a16="http://schemas.microsoft.com/office/drawing/2014/main" id="{A1BA3654-3532-491B-970C-770866792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3573016"/>
            <a:ext cx="6550061" cy="2033176"/>
          </a:xfrm>
          <a:prstGeom prst="rect">
            <a:avLst/>
          </a:prstGeom>
        </p:spPr>
      </p:pic>
    </p:spTree>
    <p:extLst>
      <p:ext uri="{BB962C8B-B14F-4D97-AF65-F5344CB8AC3E}">
        <p14:creationId xmlns:p14="http://schemas.microsoft.com/office/powerpoint/2010/main" val="398313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FFB31B-E85B-4FB0-AE8B-4C3FA31473C5}"/>
              </a:ext>
            </a:extLst>
          </p:cNvPr>
          <p:cNvSpPr/>
          <p:nvPr/>
        </p:nvSpPr>
        <p:spPr>
          <a:xfrm>
            <a:off x="119336" y="188640"/>
            <a:ext cx="9505012" cy="523220"/>
          </a:xfrm>
          <a:prstGeom prst="rect">
            <a:avLst/>
          </a:prstGeom>
          <a:noFill/>
        </p:spPr>
        <p:txBody>
          <a:bodyPr wrap="square" rtlCol="0">
            <a:spAutoFit/>
          </a:bodyPr>
          <a:lstStyle/>
          <a:p>
            <a:r>
              <a:rPr lang="zh-CN" altLang="en-US" b="1" dirty="0">
                <a:solidFill>
                  <a:srgbClr val="1F4A7E"/>
                </a:solidFill>
                <a:latin typeface="微软雅黑" panose="020B0503020204020204" pitchFamily="34" charset="-122"/>
                <a:ea typeface="微软雅黑" panose="020B0503020204020204" pitchFamily="34" charset="-122"/>
              </a:rPr>
              <a:t>项目验收申请表</a:t>
            </a:r>
          </a:p>
        </p:txBody>
      </p:sp>
      <p:pic>
        <p:nvPicPr>
          <p:cNvPr id="4" name="图片 3">
            <a:extLst>
              <a:ext uri="{FF2B5EF4-FFF2-40B4-BE49-F238E27FC236}">
                <a16:creationId xmlns:a16="http://schemas.microsoft.com/office/drawing/2014/main" id="{CAEDE3EB-9D9F-4240-9A65-4B4B2E918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29" y="980728"/>
            <a:ext cx="5964727" cy="2088232"/>
          </a:xfrm>
          <a:prstGeom prst="rect">
            <a:avLst/>
          </a:prstGeom>
        </p:spPr>
      </p:pic>
      <p:pic>
        <p:nvPicPr>
          <p:cNvPr id="6" name="图片 5">
            <a:extLst>
              <a:ext uri="{FF2B5EF4-FFF2-40B4-BE49-F238E27FC236}">
                <a16:creationId xmlns:a16="http://schemas.microsoft.com/office/drawing/2014/main" id="{1CAE3A4F-6C8F-4627-87EA-614A59FF8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37" y="3212976"/>
            <a:ext cx="5751382" cy="3152990"/>
          </a:xfrm>
          <a:prstGeom prst="rect">
            <a:avLst/>
          </a:prstGeom>
        </p:spPr>
      </p:pic>
      <p:pic>
        <p:nvPicPr>
          <p:cNvPr id="8" name="图片 7">
            <a:extLst>
              <a:ext uri="{FF2B5EF4-FFF2-40B4-BE49-F238E27FC236}">
                <a16:creationId xmlns:a16="http://schemas.microsoft.com/office/drawing/2014/main" id="{D8F8C04D-2572-4859-B029-157D088F8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656" y="1957346"/>
            <a:ext cx="5772347" cy="2832125"/>
          </a:xfrm>
          <a:prstGeom prst="rect">
            <a:avLst/>
          </a:prstGeom>
        </p:spPr>
      </p:pic>
    </p:spTree>
    <p:extLst>
      <p:ext uri="{BB962C8B-B14F-4D97-AF65-F5344CB8AC3E}">
        <p14:creationId xmlns:p14="http://schemas.microsoft.com/office/powerpoint/2010/main" val="401469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0A6D01-16C4-4004-A291-FD1E1BB74B87}"/>
              </a:ext>
            </a:extLst>
          </p:cNvPr>
          <p:cNvSpPr/>
          <p:nvPr/>
        </p:nvSpPr>
        <p:spPr>
          <a:xfrm>
            <a:off x="119336" y="188640"/>
            <a:ext cx="9505012" cy="523220"/>
          </a:xfrm>
          <a:prstGeom prst="rect">
            <a:avLst/>
          </a:prstGeom>
          <a:noFill/>
        </p:spPr>
        <p:txBody>
          <a:bodyPr wrap="square" rtlCol="0">
            <a:spAutoFit/>
          </a:bodyPr>
          <a:lstStyle/>
          <a:p>
            <a:r>
              <a:rPr lang="zh-CN" altLang="en-US" b="1" dirty="0">
                <a:solidFill>
                  <a:srgbClr val="1F4A7E"/>
                </a:solidFill>
                <a:latin typeface="微软雅黑" panose="020B0503020204020204" pitchFamily="34" charset="-122"/>
                <a:ea typeface="微软雅黑" panose="020B0503020204020204" pitchFamily="34" charset="-122"/>
              </a:rPr>
              <a:t>项目验收申请表</a:t>
            </a:r>
          </a:p>
        </p:txBody>
      </p:sp>
      <p:pic>
        <p:nvPicPr>
          <p:cNvPr id="4" name="图片 3">
            <a:extLst>
              <a:ext uri="{FF2B5EF4-FFF2-40B4-BE49-F238E27FC236}">
                <a16:creationId xmlns:a16="http://schemas.microsoft.com/office/drawing/2014/main" id="{DCD87059-F8C3-4170-AE96-B54503859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196752"/>
            <a:ext cx="5452637" cy="4464496"/>
          </a:xfrm>
          <a:prstGeom prst="rect">
            <a:avLst/>
          </a:prstGeom>
        </p:spPr>
      </p:pic>
      <p:pic>
        <p:nvPicPr>
          <p:cNvPr id="7" name="图片 6">
            <a:extLst>
              <a:ext uri="{FF2B5EF4-FFF2-40B4-BE49-F238E27FC236}">
                <a16:creationId xmlns:a16="http://schemas.microsoft.com/office/drawing/2014/main" id="{5C0B13D4-837D-4570-95B1-545D14AAA16B}"/>
              </a:ext>
            </a:extLst>
          </p:cNvPr>
          <p:cNvPicPr>
            <a:picLocks noChangeAspect="1"/>
          </p:cNvPicPr>
          <p:nvPr/>
        </p:nvPicPr>
        <p:blipFill>
          <a:blip r:embed="rId3"/>
          <a:stretch>
            <a:fillRect/>
          </a:stretch>
        </p:blipFill>
        <p:spPr>
          <a:xfrm>
            <a:off x="5925191" y="1700808"/>
            <a:ext cx="5943557" cy="3096344"/>
          </a:xfrm>
          <a:prstGeom prst="rect">
            <a:avLst/>
          </a:prstGeom>
        </p:spPr>
      </p:pic>
    </p:spTree>
    <p:extLst>
      <p:ext uri="{BB962C8B-B14F-4D97-AF65-F5344CB8AC3E}">
        <p14:creationId xmlns:p14="http://schemas.microsoft.com/office/powerpoint/2010/main" val="275476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A479871-2645-4FCA-9614-4D269DDD383F}"/>
              </a:ext>
            </a:extLst>
          </p:cNvPr>
          <p:cNvSpPr/>
          <p:nvPr/>
        </p:nvSpPr>
        <p:spPr>
          <a:xfrm>
            <a:off x="119336" y="188640"/>
            <a:ext cx="9505012" cy="523220"/>
          </a:xfrm>
          <a:prstGeom prst="rect">
            <a:avLst/>
          </a:prstGeom>
          <a:noFill/>
        </p:spPr>
        <p:txBody>
          <a:bodyPr wrap="square" rtlCol="0">
            <a:spAutoFit/>
          </a:bodyPr>
          <a:lstStyle/>
          <a:p>
            <a:r>
              <a:rPr lang="zh-CN" altLang="en-US" b="1" dirty="0">
                <a:solidFill>
                  <a:srgbClr val="1F4A7E"/>
                </a:solidFill>
                <a:latin typeface="微软雅黑" panose="020B0503020204020204" pitchFamily="34" charset="-122"/>
                <a:ea typeface="微软雅黑" panose="020B0503020204020204" pitchFamily="34" charset="-122"/>
              </a:rPr>
              <a:t>项目验收申请表</a:t>
            </a:r>
          </a:p>
        </p:txBody>
      </p:sp>
      <p:pic>
        <p:nvPicPr>
          <p:cNvPr id="4" name="图片 3">
            <a:extLst>
              <a:ext uri="{FF2B5EF4-FFF2-40B4-BE49-F238E27FC236}">
                <a16:creationId xmlns:a16="http://schemas.microsoft.com/office/drawing/2014/main" id="{F68EE8E9-6E6A-45FC-923F-2F7ABA3FE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908720"/>
            <a:ext cx="10297144" cy="3926758"/>
          </a:xfrm>
          <a:prstGeom prst="rect">
            <a:avLst/>
          </a:prstGeom>
        </p:spPr>
      </p:pic>
    </p:spTree>
    <p:extLst>
      <p:ext uri="{BB962C8B-B14F-4D97-AF65-F5344CB8AC3E}">
        <p14:creationId xmlns:p14="http://schemas.microsoft.com/office/powerpoint/2010/main" val="364663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442E7D2-9B66-43DD-A289-90B10CC94CA2}"/>
              </a:ext>
            </a:extLst>
          </p:cNvPr>
          <p:cNvSpPr/>
          <p:nvPr/>
        </p:nvSpPr>
        <p:spPr>
          <a:xfrm>
            <a:off x="119336" y="188640"/>
            <a:ext cx="9505012" cy="523220"/>
          </a:xfrm>
          <a:prstGeom prst="rect">
            <a:avLst/>
          </a:prstGeom>
          <a:noFill/>
        </p:spPr>
        <p:txBody>
          <a:bodyPr wrap="square" rtlCol="0">
            <a:spAutoFit/>
          </a:bodyPr>
          <a:lstStyle/>
          <a:p>
            <a:r>
              <a:rPr lang="zh-CN" altLang="en-US" b="1" dirty="0">
                <a:solidFill>
                  <a:srgbClr val="1F4A7E"/>
                </a:solidFill>
                <a:latin typeface="微软雅黑" panose="020B0503020204020204" pitchFamily="34" charset="-122"/>
                <a:ea typeface="微软雅黑" panose="020B0503020204020204" pitchFamily="34" charset="-122"/>
              </a:rPr>
              <a:t>项目科技报告</a:t>
            </a:r>
          </a:p>
        </p:txBody>
      </p:sp>
      <p:sp>
        <p:nvSpPr>
          <p:cNvPr id="3" name="矩形 2">
            <a:extLst>
              <a:ext uri="{FF2B5EF4-FFF2-40B4-BE49-F238E27FC236}">
                <a16:creationId xmlns:a16="http://schemas.microsoft.com/office/drawing/2014/main" id="{E3CC90D8-AB5D-4D20-A2DC-BCCD700A63C4}"/>
              </a:ext>
            </a:extLst>
          </p:cNvPr>
          <p:cNvSpPr/>
          <p:nvPr/>
        </p:nvSpPr>
        <p:spPr>
          <a:xfrm>
            <a:off x="371364" y="925236"/>
            <a:ext cx="11449272" cy="2346283"/>
          </a:xfrm>
          <a:prstGeom prst="rect">
            <a:avLst/>
          </a:prstGeom>
        </p:spPr>
        <p:txBody>
          <a:bodyPr wrap="square">
            <a:spAutoFit/>
          </a:bodyPr>
          <a:lstStyle/>
          <a:p>
            <a:pPr algn="just">
              <a:lnSpc>
                <a:spcPct val="150000"/>
              </a:lnSpc>
            </a:pPr>
            <a:r>
              <a:rPr lang="zh-CN" altLang="en-US" sz="2000" b="1" dirty="0">
                <a:solidFill>
                  <a:srgbClr val="1F4A7E"/>
                </a:solidFill>
                <a:latin typeface="微软雅黑" panose="020B0503020204020204" pitchFamily="34" charset="-122"/>
                <a:ea typeface="微软雅黑" panose="020B0503020204020204" pitchFamily="34" charset="-122"/>
              </a:rPr>
              <a:t>项目负责人登录江苏省科技计划管理信息平台（链接：</a:t>
            </a:r>
            <a:r>
              <a:rPr lang="en-US" altLang="zh-CN" sz="2000" b="1" dirty="0">
                <a:solidFill>
                  <a:srgbClr val="1F4A7E"/>
                </a:solidFill>
                <a:latin typeface="微软雅黑" panose="020B0503020204020204" pitchFamily="34" charset="-122"/>
                <a:ea typeface="微软雅黑" panose="020B0503020204020204" pitchFamily="34" charset="-122"/>
              </a:rPr>
              <a:t>https://kjjh.kxjst.jiangsu.gov.cn/</a:t>
            </a:r>
            <a:r>
              <a:rPr lang="zh-CN" altLang="en-US" sz="2000" b="1" dirty="0">
                <a:solidFill>
                  <a:srgbClr val="1F4A7E"/>
                </a:solidFill>
                <a:latin typeface="微软雅黑" panose="020B0503020204020204" pitchFamily="34" charset="-122"/>
                <a:ea typeface="微软雅黑" panose="020B0503020204020204" pitchFamily="34" charset="-122"/>
              </a:rPr>
              <a:t>）填写“科技报告”。</a:t>
            </a:r>
            <a:r>
              <a:rPr lang="zh-CN" altLang="en-US" sz="2000" b="1" dirty="0">
                <a:solidFill>
                  <a:srgbClr val="FF0000"/>
                </a:solidFill>
                <a:latin typeface="微软雅黑" panose="020B0503020204020204" pitchFamily="34" charset="-122"/>
                <a:ea typeface="微软雅黑" panose="020B0503020204020204" pitchFamily="34" charset="-122"/>
              </a:rPr>
              <a:t>“科技报告”经情报所审核后，才能在网上填写“验收申请表”</a:t>
            </a:r>
            <a:r>
              <a:rPr lang="zh-CN" altLang="en-US" sz="2000" b="1" dirty="0">
                <a:solidFill>
                  <a:srgbClr val="1F4A7E"/>
                </a:solidFill>
                <a:latin typeface="微软雅黑" panose="020B0503020204020204" pitchFamily="34" charset="-122"/>
                <a:ea typeface="微软雅黑" panose="020B0503020204020204" pitchFamily="34" charset="-122"/>
              </a:rPr>
              <a:t>。（科技报告审核：省情报所，电话：</a:t>
            </a:r>
            <a:r>
              <a:rPr lang="en-US" altLang="zh-CN" sz="2000" b="1" dirty="0">
                <a:solidFill>
                  <a:srgbClr val="1F4A7E"/>
                </a:solidFill>
                <a:latin typeface="微软雅黑" panose="020B0503020204020204" pitchFamily="34" charset="-122"/>
                <a:ea typeface="微软雅黑" panose="020B0503020204020204" pitchFamily="34" charset="-122"/>
              </a:rPr>
              <a:t>025-85400396</a:t>
            </a:r>
            <a:r>
              <a:rPr lang="zh-CN" altLang="en-US" sz="2000" b="1" dirty="0">
                <a:solidFill>
                  <a:srgbClr val="1F4A7E"/>
                </a:solidFill>
                <a:latin typeface="微软雅黑" panose="020B0503020204020204" pitchFamily="34" charset="-122"/>
                <a:ea typeface="微软雅黑" panose="020B0503020204020204" pitchFamily="34" charset="-122"/>
              </a:rPr>
              <a:t>、</a:t>
            </a:r>
            <a:r>
              <a:rPr lang="en-US" altLang="zh-CN" sz="2000" b="1" dirty="0">
                <a:solidFill>
                  <a:srgbClr val="1F4A7E"/>
                </a:solidFill>
                <a:latin typeface="微软雅黑" panose="020B0503020204020204" pitchFamily="34" charset="-122"/>
                <a:ea typeface="微软雅黑" panose="020B0503020204020204" pitchFamily="34" charset="-122"/>
              </a:rPr>
              <a:t>85407862</a:t>
            </a:r>
            <a:r>
              <a:rPr lang="zh-CN" altLang="en-US" sz="2000" b="1" dirty="0">
                <a:solidFill>
                  <a:srgbClr val="1F4A7E"/>
                </a:solidFill>
                <a:latin typeface="微软雅黑" panose="020B0503020204020204" pitchFamily="34" charset="-122"/>
                <a:ea typeface="微软雅黑" panose="020B0503020204020204" pitchFamily="34" charset="-122"/>
              </a:rPr>
              <a:t>）</a:t>
            </a:r>
            <a:endParaRPr lang="en-US" altLang="zh-CN" sz="2000" b="1" dirty="0">
              <a:solidFill>
                <a:srgbClr val="1F4A7E"/>
              </a:solidFill>
              <a:latin typeface="微软雅黑" panose="020B0503020204020204" pitchFamily="34" charset="-122"/>
              <a:ea typeface="微软雅黑" panose="020B0503020204020204" pitchFamily="34" charset="-122"/>
            </a:endParaRPr>
          </a:p>
          <a:p>
            <a:pPr algn="just">
              <a:lnSpc>
                <a:spcPct val="150000"/>
              </a:lnSpc>
            </a:pPr>
            <a:endParaRPr lang="en-US" altLang="zh-CN" sz="2000" b="1" dirty="0">
              <a:solidFill>
                <a:srgbClr val="1F4A7E"/>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a:solidFill>
                  <a:srgbClr val="1F4A7E"/>
                </a:solidFill>
                <a:latin typeface="微软雅黑" panose="020B0503020204020204" pitchFamily="34" charset="-122"/>
                <a:ea typeface="微软雅黑" panose="020B0503020204020204" pitchFamily="34" charset="-122"/>
              </a:rPr>
              <a:t>情报所审核通过后打印基本信息表及封面、科技报告正文（无需打印承诺书）</a:t>
            </a:r>
          </a:p>
        </p:txBody>
      </p:sp>
      <p:pic>
        <p:nvPicPr>
          <p:cNvPr id="9" name="图片 8">
            <a:extLst>
              <a:ext uri="{FF2B5EF4-FFF2-40B4-BE49-F238E27FC236}">
                <a16:creationId xmlns:a16="http://schemas.microsoft.com/office/drawing/2014/main" id="{F5096547-76B7-435D-BCEE-B29D004EE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3288477"/>
            <a:ext cx="6030167" cy="1714739"/>
          </a:xfrm>
          <a:prstGeom prst="rect">
            <a:avLst/>
          </a:prstGeom>
        </p:spPr>
      </p:pic>
      <p:pic>
        <p:nvPicPr>
          <p:cNvPr id="11" name="图片 10">
            <a:extLst>
              <a:ext uri="{FF2B5EF4-FFF2-40B4-BE49-F238E27FC236}">
                <a16:creationId xmlns:a16="http://schemas.microsoft.com/office/drawing/2014/main" id="{C2564E3F-F4D7-40A8-A89D-7B4276D10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5285512"/>
            <a:ext cx="6030167" cy="1486107"/>
          </a:xfrm>
          <a:prstGeom prst="rect">
            <a:avLst/>
          </a:prstGeom>
        </p:spPr>
      </p:pic>
      <p:pic>
        <p:nvPicPr>
          <p:cNvPr id="12" name="图片 11">
            <a:extLst>
              <a:ext uri="{FF2B5EF4-FFF2-40B4-BE49-F238E27FC236}">
                <a16:creationId xmlns:a16="http://schemas.microsoft.com/office/drawing/2014/main" id="{397809AD-4587-410B-97AA-40BB3CE285D9}"/>
              </a:ext>
            </a:extLst>
          </p:cNvPr>
          <p:cNvPicPr>
            <a:picLocks noChangeAspect="1"/>
          </p:cNvPicPr>
          <p:nvPr/>
        </p:nvPicPr>
        <p:blipFill>
          <a:blip r:embed="rId4"/>
          <a:stretch>
            <a:fillRect/>
          </a:stretch>
        </p:blipFill>
        <p:spPr>
          <a:xfrm>
            <a:off x="6600056" y="4840560"/>
            <a:ext cx="5508612" cy="1828800"/>
          </a:xfrm>
          <a:prstGeom prst="rect">
            <a:avLst/>
          </a:prstGeom>
        </p:spPr>
      </p:pic>
      <p:sp>
        <p:nvSpPr>
          <p:cNvPr id="13" name="文本框 12">
            <a:extLst>
              <a:ext uri="{FF2B5EF4-FFF2-40B4-BE49-F238E27FC236}">
                <a16:creationId xmlns:a16="http://schemas.microsoft.com/office/drawing/2014/main" id="{910CFAF4-32A8-459E-A7CC-A21661928ED5}"/>
              </a:ext>
            </a:extLst>
          </p:cNvPr>
          <p:cNvSpPr txBox="1"/>
          <p:nvPr/>
        </p:nvSpPr>
        <p:spPr>
          <a:xfrm>
            <a:off x="6600056" y="3335635"/>
            <a:ext cx="5376478" cy="1200329"/>
          </a:xfrm>
          <a:prstGeom prst="rect">
            <a:avLst/>
          </a:prstGeom>
          <a:noFill/>
        </p:spPr>
        <p:txBody>
          <a:bodyPr wrap="square" rtlCol="0">
            <a:spAutoFit/>
          </a:bodyPr>
          <a:lstStyle/>
          <a:p>
            <a:pPr algn="just"/>
            <a:r>
              <a:rPr lang="zh-CN" altLang="en-US" sz="1800" b="1" dirty="0">
                <a:solidFill>
                  <a:schemeClr val="accent2"/>
                </a:solidFill>
                <a:latin typeface="微软雅黑" panose="020B0503020204020204" pitchFamily="34" charset="-122"/>
                <a:ea typeface="微软雅黑" panose="020B0503020204020204" pitchFamily="34" charset="-122"/>
              </a:rPr>
              <a:t>系统科技报告界面，点击“打印基本信息表及封面”，下载</a:t>
            </a:r>
            <a:r>
              <a:rPr lang="en-US" altLang="zh-CN" sz="1800" b="1" dirty="0">
                <a:solidFill>
                  <a:schemeClr val="accent2"/>
                </a:solidFill>
                <a:latin typeface="微软雅黑" panose="020B0503020204020204" pitchFamily="34" charset="-122"/>
                <a:ea typeface="微软雅黑" panose="020B0503020204020204" pitchFamily="34" charset="-122"/>
              </a:rPr>
              <a:t>word</a:t>
            </a:r>
            <a:r>
              <a:rPr lang="zh-CN" altLang="en-US" sz="1800" b="1" dirty="0">
                <a:solidFill>
                  <a:schemeClr val="accent2"/>
                </a:solidFill>
                <a:latin typeface="微软雅黑" panose="020B0503020204020204" pitchFamily="34" charset="-122"/>
                <a:ea typeface="微软雅黑" panose="020B0503020204020204" pitchFamily="34" charset="-122"/>
              </a:rPr>
              <a:t>文件打开，出现对话框，单击“是” ，可出现有水印信息表及封面。报告正文无水印。</a:t>
            </a:r>
          </a:p>
        </p:txBody>
      </p:sp>
    </p:spTree>
    <p:extLst>
      <p:ext uri="{BB962C8B-B14F-4D97-AF65-F5344CB8AC3E}">
        <p14:creationId xmlns:p14="http://schemas.microsoft.com/office/powerpoint/2010/main" val="183960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5D296E0-4DE7-497B-BD38-E9F1EA77A12F}"/>
              </a:ext>
            </a:extLst>
          </p:cNvPr>
          <p:cNvSpPr/>
          <p:nvPr/>
        </p:nvSpPr>
        <p:spPr>
          <a:xfrm>
            <a:off x="119336" y="188640"/>
            <a:ext cx="9505012" cy="523220"/>
          </a:xfrm>
          <a:prstGeom prst="rect">
            <a:avLst/>
          </a:prstGeom>
          <a:noFill/>
        </p:spPr>
        <p:txBody>
          <a:bodyPr wrap="square" rtlCol="0">
            <a:spAutoFit/>
          </a:bodyPr>
          <a:lstStyle/>
          <a:p>
            <a:r>
              <a:rPr lang="zh-CN" altLang="en-US" b="1" dirty="0">
                <a:solidFill>
                  <a:srgbClr val="1F4A7E"/>
                </a:solidFill>
                <a:latin typeface="微软雅黑" panose="020B0503020204020204" pitchFamily="34" charset="-122"/>
                <a:ea typeface="微软雅黑" panose="020B0503020204020204" pitchFamily="34" charset="-122"/>
              </a:rPr>
              <a:t>梳理项目成果</a:t>
            </a:r>
          </a:p>
        </p:txBody>
      </p:sp>
      <p:sp>
        <p:nvSpPr>
          <p:cNvPr id="5" name="矩形 4">
            <a:extLst>
              <a:ext uri="{FF2B5EF4-FFF2-40B4-BE49-F238E27FC236}">
                <a16:creationId xmlns:a16="http://schemas.microsoft.com/office/drawing/2014/main" id="{58DAD983-EEC7-4088-A8FE-CEEB6DAA7BEE}"/>
              </a:ext>
            </a:extLst>
          </p:cNvPr>
          <p:cNvSpPr/>
          <p:nvPr/>
        </p:nvSpPr>
        <p:spPr>
          <a:xfrm>
            <a:off x="407368" y="1124744"/>
            <a:ext cx="11305256" cy="4377609"/>
          </a:xfrm>
          <a:prstGeom prst="rect">
            <a:avLst/>
          </a:prstGeom>
        </p:spPr>
        <p:txBody>
          <a:bodyPr wrap="square">
            <a:spAutoFit/>
          </a:bodyPr>
          <a:lstStyle/>
          <a:p>
            <a:pPr algn="just">
              <a:lnSpc>
                <a:spcPct val="150000"/>
              </a:lnSpc>
            </a:pPr>
            <a:r>
              <a:rPr lang="zh-CN" altLang="en-US"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关于项目科研成果认定：</a:t>
            </a:r>
          </a:p>
          <a:p>
            <a:pPr algn="just">
              <a:lnSpc>
                <a:spcPct val="150000"/>
              </a:lnSpc>
            </a:pPr>
            <a:r>
              <a:rPr lang="zh-CN" altLang="en-US" sz="2000" b="1" dirty="0">
                <a:solidFill>
                  <a:srgbClr val="1F4A7E"/>
                </a:solidFill>
                <a:latin typeface="微软雅黑" panose="020B0503020204020204" pitchFamily="34" charset="-122"/>
                <a:ea typeface="微软雅黑" panose="020B0503020204020204" pitchFamily="34" charset="-122"/>
              </a:rPr>
              <a:t>（</a:t>
            </a:r>
            <a:r>
              <a:rPr lang="en-US" altLang="zh-CN" sz="2000" b="1" dirty="0">
                <a:solidFill>
                  <a:srgbClr val="1F4A7E"/>
                </a:solidFill>
                <a:latin typeface="微软雅黑" panose="020B0503020204020204" pitchFamily="34" charset="-122"/>
                <a:ea typeface="微软雅黑" panose="020B0503020204020204" pitchFamily="34" charset="-122"/>
              </a:rPr>
              <a:t>1</a:t>
            </a:r>
            <a:r>
              <a:rPr lang="zh-CN" altLang="en-US" sz="2000" b="1" dirty="0">
                <a:solidFill>
                  <a:srgbClr val="1F4A7E"/>
                </a:solidFill>
                <a:latin typeface="微软雅黑" panose="020B0503020204020204" pitchFamily="34" charset="-122"/>
                <a:ea typeface="微软雅黑" panose="020B0503020204020204" pitchFamily="34" charset="-122"/>
              </a:rPr>
              <a:t>）发表的论文、论著等成果应</a:t>
            </a:r>
            <a:r>
              <a:rPr lang="zh-CN" altLang="en-US" sz="2000" b="1" dirty="0">
                <a:solidFill>
                  <a:srgbClr val="FF0000"/>
                </a:solidFill>
                <a:latin typeface="微软雅黑" panose="020B0503020204020204" pitchFamily="34" charset="-122"/>
                <a:ea typeface="微软雅黑" panose="020B0503020204020204" pitchFamily="34" charset="-122"/>
              </a:rPr>
              <a:t>标注</a:t>
            </a:r>
            <a:r>
              <a:rPr lang="zh-CN" altLang="en-US" sz="2000" b="1" dirty="0">
                <a:solidFill>
                  <a:srgbClr val="1F4A7E"/>
                </a:solidFill>
                <a:latin typeface="微软雅黑" panose="020B0503020204020204" pitchFamily="34" charset="-122"/>
                <a:ea typeface="微软雅黑" panose="020B0503020204020204" pitchFamily="34" charset="-122"/>
              </a:rPr>
              <a:t>“江苏省自然科学基金资助项目”及项目编号</a:t>
            </a:r>
            <a:r>
              <a:rPr lang="en-US" altLang="zh-CN" sz="2000" b="1" dirty="0">
                <a:solidFill>
                  <a:srgbClr val="1F4A7E"/>
                </a:solidFill>
                <a:latin typeface="微软雅黑" panose="020B0503020204020204" pitchFamily="34" charset="-122"/>
                <a:ea typeface="微软雅黑" panose="020B0503020204020204" pitchFamily="34" charset="-122"/>
              </a:rPr>
              <a:t>[the Natural Science Foundation of Jiangsu Province(Grants No </a:t>
            </a:r>
            <a:r>
              <a:rPr lang="en-US" altLang="zh-CN" sz="2000" b="1" dirty="0">
                <a:solidFill>
                  <a:srgbClr val="FF0000"/>
                </a:solidFill>
                <a:latin typeface="微软雅黑" panose="020B0503020204020204" pitchFamily="34" charset="-122"/>
                <a:ea typeface="微软雅黑" panose="020B0503020204020204" pitchFamily="34" charset="-122"/>
              </a:rPr>
              <a:t>BK****</a:t>
            </a:r>
            <a:r>
              <a:rPr lang="en-US" altLang="zh-CN"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1F4A7E"/>
                </a:solidFill>
                <a:latin typeface="微软雅黑" panose="020B0503020204020204" pitchFamily="34" charset="-122"/>
                <a:ea typeface="微软雅黑" panose="020B0503020204020204" pitchFamily="34" charset="-122"/>
              </a:rPr>
              <a:t>，且</a:t>
            </a:r>
            <a:r>
              <a:rPr lang="zh-CN" altLang="en-US" sz="2000" b="1" dirty="0">
                <a:solidFill>
                  <a:srgbClr val="FF0000"/>
                </a:solidFill>
                <a:latin typeface="微软雅黑" panose="020B0503020204020204" pitchFamily="34" charset="-122"/>
                <a:ea typeface="微软雅黑" panose="020B0503020204020204" pitchFamily="34" charset="-122"/>
              </a:rPr>
              <a:t>完成日期应在</a:t>
            </a:r>
            <a:r>
              <a:rPr lang="zh-CN" altLang="en-US" sz="2000" b="1" dirty="0">
                <a:solidFill>
                  <a:srgbClr val="1F4A7E"/>
                </a:solidFill>
                <a:latin typeface="微软雅黑" panose="020B0503020204020204" pitchFamily="34" charset="-122"/>
                <a:ea typeface="微软雅黑" panose="020B0503020204020204" pitchFamily="34" charset="-122"/>
              </a:rPr>
              <a:t>项目合同规定的</a:t>
            </a:r>
            <a:r>
              <a:rPr lang="zh-CN" altLang="en-US" sz="2000" b="1" dirty="0">
                <a:solidFill>
                  <a:srgbClr val="FF0000"/>
                </a:solidFill>
                <a:latin typeface="微软雅黑" panose="020B0503020204020204" pitchFamily="34" charset="-122"/>
                <a:ea typeface="微软雅黑" panose="020B0503020204020204" pitchFamily="34" charset="-122"/>
              </a:rPr>
              <a:t>执行期限内</a:t>
            </a:r>
            <a:r>
              <a:rPr lang="zh-CN" altLang="en-US" sz="2000" b="1" dirty="0">
                <a:solidFill>
                  <a:srgbClr val="1F4A7E"/>
                </a:solidFill>
                <a:latin typeface="微软雅黑" panose="020B0503020204020204" pitchFamily="34" charset="-122"/>
                <a:ea typeface="微软雅黑" panose="020B0503020204020204" pitchFamily="34" charset="-122"/>
              </a:rPr>
              <a:t>。</a:t>
            </a:r>
          </a:p>
          <a:p>
            <a:pPr algn="just">
              <a:lnSpc>
                <a:spcPct val="150000"/>
              </a:lnSpc>
            </a:pPr>
            <a:r>
              <a:rPr lang="zh-CN" altLang="en-US" sz="2000" b="1" dirty="0">
                <a:solidFill>
                  <a:srgbClr val="1F4A7E"/>
                </a:solidFill>
                <a:latin typeface="微软雅黑" panose="020B0503020204020204" pitchFamily="34" charset="-122"/>
                <a:ea typeface="微软雅黑" panose="020B0503020204020204" pitchFamily="34" charset="-122"/>
              </a:rPr>
              <a:t>（</a:t>
            </a:r>
            <a:r>
              <a:rPr lang="en-US" altLang="zh-CN" sz="2000" b="1" dirty="0">
                <a:solidFill>
                  <a:srgbClr val="1F4A7E"/>
                </a:solidFill>
                <a:latin typeface="微软雅黑" panose="020B0503020204020204" pitchFamily="34" charset="-122"/>
                <a:ea typeface="微软雅黑" panose="020B0503020204020204" pitchFamily="34" charset="-122"/>
              </a:rPr>
              <a:t>2</a:t>
            </a:r>
            <a:r>
              <a:rPr lang="zh-CN" altLang="en-US" sz="2000" b="1" dirty="0">
                <a:solidFill>
                  <a:srgbClr val="1F4A7E"/>
                </a:solidFill>
                <a:latin typeface="微软雅黑" panose="020B0503020204020204" pitchFamily="34" charset="-122"/>
                <a:ea typeface="微软雅黑" panose="020B0503020204020204" pitchFamily="34" charset="-122"/>
              </a:rPr>
              <a:t>）所有研究成果均以</a:t>
            </a:r>
            <a:r>
              <a:rPr lang="zh-CN" altLang="en-US" sz="2000" b="1" dirty="0">
                <a:solidFill>
                  <a:srgbClr val="FF0000"/>
                </a:solidFill>
                <a:latin typeface="微软雅黑" panose="020B0503020204020204" pitchFamily="34" charset="-122"/>
                <a:ea typeface="微软雅黑" panose="020B0503020204020204" pitchFamily="34" charset="-122"/>
              </a:rPr>
              <a:t>项目负责人为准计算</a:t>
            </a:r>
            <a:r>
              <a:rPr lang="zh-CN" altLang="en-US" sz="2000" b="1" dirty="0">
                <a:solidFill>
                  <a:srgbClr val="1F4A7E"/>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①论文：项目负责人须为第一作者或通讯作者；②科技奖励：项目负责人须排名前</a:t>
            </a:r>
            <a:r>
              <a:rPr lang="en-US" altLang="zh-CN" sz="2000" b="1" dirty="0">
                <a:solidFill>
                  <a:srgbClr val="FF0000"/>
                </a:solidFill>
                <a:latin typeface="微软雅黑" panose="020B0503020204020204" pitchFamily="34" charset="-122"/>
                <a:ea typeface="微软雅黑" panose="020B0503020204020204" pitchFamily="34" charset="-122"/>
              </a:rPr>
              <a:t>5</a:t>
            </a:r>
            <a:r>
              <a:rPr lang="zh-CN" altLang="en-US" sz="2000" b="1" dirty="0">
                <a:solidFill>
                  <a:srgbClr val="FF0000"/>
                </a:solidFill>
                <a:latin typeface="微软雅黑" panose="020B0503020204020204" pitchFamily="34" charset="-122"/>
                <a:ea typeface="微软雅黑" panose="020B0503020204020204" pitchFamily="34" charset="-122"/>
              </a:rPr>
              <a:t>位；③其他成果：项目负责人须排名前</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en-US" sz="2000" b="1" dirty="0">
                <a:solidFill>
                  <a:srgbClr val="FF0000"/>
                </a:solidFill>
                <a:latin typeface="微软雅黑" panose="020B0503020204020204" pitchFamily="34" charset="-122"/>
                <a:ea typeface="微软雅黑" panose="020B0503020204020204" pitchFamily="34" charset="-122"/>
              </a:rPr>
              <a:t>位。</a:t>
            </a:r>
          </a:p>
          <a:p>
            <a:pPr algn="just">
              <a:lnSpc>
                <a:spcPct val="150000"/>
              </a:lnSpc>
            </a:pPr>
            <a:r>
              <a:rPr lang="zh-CN" altLang="en-US" sz="2000" b="1" dirty="0">
                <a:solidFill>
                  <a:srgbClr val="1F4A7E"/>
                </a:solidFill>
                <a:latin typeface="微软雅黑" panose="020B0503020204020204" pitchFamily="34" charset="-122"/>
                <a:ea typeface="微软雅黑" panose="020B0503020204020204" pitchFamily="34" charset="-122"/>
              </a:rPr>
              <a:t>（</a:t>
            </a:r>
            <a:r>
              <a:rPr lang="en-US" altLang="zh-CN" sz="2000" b="1" dirty="0">
                <a:solidFill>
                  <a:srgbClr val="1F4A7E"/>
                </a:solidFill>
                <a:latin typeface="微软雅黑" panose="020B0503020204020204" pitchFamily="34" charset="-122"/>
                <a:ea typeface="微软雅黑" panose="020B0503020204020204" pitchFamily="34" charset="-122"/>
              </a:rPr>
              <a:t>3</a:t>
            </a:r>
            <a:r>
              <a:rPr lang="zh-CN" altLang="en-US" sz="2000" b="1" dirty="0">
                <a:solidFill>
                  <a:srgbClr val="1F4A7E"/>
                </a:solidFill>
                <a:latin typeface="微软雅黑" panose="020B0503020204020204" pitchFamily="34" charset="-122"/>
                <a:ea typeface="微软雅黑" panose="020B0503020204020204" pitchFamily="34" charset="-122"/>
              </a:rPr>
              <a:t>）对承担探索性强、风险高的省自然科学基金项目的科研人员，研究项目因技术路线选择失误或其他不可预见等原因已经履行了勤勉尽职义务仍不能完成合同考核指标的，项目负责人可据实上报，省科技厅将视项目实际执行情况决定处理意见。</a:t>
            </a:r>
            <a:endParaRPr lang="zh-CN" altLang="en-US" sz="2000" b="1" dirty="0">
              <a:solidFill>
                <a:srgbClr val="1F4A7E"/>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522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10A52EC-3706-48AC-8C0D-EF3969E56DE8}"/>
              </a:ext>
            </a:extLst>
          </p:cNvPr>
          <p:cNvSpPr/>
          <p:nvPr/>
        </p:nvSpPr>
        <p:spPr>
          <a:xfrm>
            <a:off x="191344" y="188640"/>
            <a:ext cx="1620957" cy="523220"/>
          </a:xfrm>
          <a:prstGeom prst="rect">
            <a:avLst/>
          </a:prstGeom>
        </p:spPr>
        <p:txBody>
          <a:bodyPr wrap="none">
            <a:spAutoFit/>
          </a:bodyPr>
          <a:lstStyle/>
          <a:p>
            <a:r>
              <a:rPr lang="zh-CN" altLang="en-US" b="1" dirty="0">
                <a:solidFill>
                  <a:srgbClr val="1F4A7E"/>
                </a:solidFill>
                <a:latin typeface="微软雅黑" panose="020B0503020204020204" pitchFamily="34" charset="-122"/>
                <a:ea typeface="微软雅黑" panose="020B0503020204020204" pitchFamily="34" charset="-122"/>
              </a:rPr>
              <a:t>成果示例</a:t>
            </a:r>
            <a:endParaRPr lang="zh-CN" altLang="en-US" dirty="0"/>
          </a:p>
        </p:txBody>
      </p:sp>
      <p:pic>
        <p:nvPicPr>
          <p:cNvPr id="3" name="图片 2">
            <a:extLst>
              <a:ext uri="{FF2B5EF4-FFF2-40B4-BE49-F238E27FC236}">
                <a16:creationId xmlns:a16="http://schemas.microsoft.com/office/drawing/2014/main" id="{2614DCDD-B56B-4166-8570-E95F21A1E3C9}"/>
              </a:ext>
            </a:extLst>
          </p:cNvPr>
          <p:cNvPicPr>
            <a:picLocks noChangeAspect="1"/>
          </p:cNvPicPr>
          <p:nvPr/>
        </p:nvPicPr>
        <p:blipFill>
          <a:blip r:embed="rId2"/>
          <a:stretch>
            <a:fillRect/>
          </a:stretch>
        </p:blipFill>
        <p:spPr>
          <a:xfrm>
            <a:off x="407368" y="980728"/>
            <a:ext cx="8181407" cy="5439918"/>
          </a:xfrm>
          <a:prstGeom prst="rect">
            <a:avLst/>
          </a:prstGeom>
        </p:spPr>
      </p:pic>
      <p:sp>
        <p:nvSpPr>
          <p:cNvPr id="4" name="文本框 3">
            <a:extLst>
              <a:ext uri="{FF2B5EF4-FFF2-40B4-BE49-F238E27FC236}">
                <a16:creationId xmlns:a16="http://schemas.microsoft.com/office/drawing/2014/main" id="{9EBAB5C8-2603-4291-A80C-31932FA3B7A6}"/>
              </a:ext>
            </a:extLst>
          </p:cNvPr>
          <p:cNvSpPr txBox="1"/>
          <p:nvPr/>
        </p:nvSpPr>
        <p:spPr>
          <a:xfrm>
            <a:off x="8256240" y="1340768"/>
            <a:ext cx="3744416" cy="3823611"/>
          </a:xfrm>
          <a:prstGeom prst="rect">
            <a:avLst/>
          </a:prstGeom>
          <a:noFill/>
        </p:spPr>
        <p:txBody>
          <a:bodyPr wrap="square" rtlCol="0">
            <a:spAutoFit/>
          </a:bodyPr>
          <a:lstStyle/>
          <a:p>
            <a:pPr>
              <a:lnSpc>
                <a:spcPct val="150000"/>
              </a:lnSpc>
            </a:pPr>
            <a:r>
              <a:rPr lang="zh-CN" altLang="en-US"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论文：</a:t>
            </a:r>
            <a:endParaRPr lang="en-US" altLang="zh-CN"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a:p>
            <a:pPr marL="457200" indent="-457200" algn="just">
              <a:lnSpc>
                <a:spcPct val="150000"/>
              </a:lnSpc>
              <a:buFont typeface="+mj-ea"/>
              <a:buAutoNum type="circleNumDbPlain"/>
            </a:pPr>
            <a:r>
              <a:rPr lang="zh-CN" altLang="en-US" sz="2000" b="1" dirty="0">
                <a:solidFill>
                  <a:srgbClr val="1F4A7E"/>
                </a:solidFill>
                <a:latin typeface="微软雅黑" panose="020B0503020204020204" pitchFamily="34" charset="-122"/>
                <a:ea typeface="微软雅黑" panose="020B0503020204020204" pitchFamily="34" charset="-122"/>
              </a:rPr>
              <a:t>如论文篇幅过长，无需打印全篇，保留首页、项目负责人姓名页、标注项目批准号页、论文发表时间页</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a:pPr>
            <a:r>
              <a:rPr lang="zh-CN" altLang="en-US" sz="2000" b="1" dirty="0">
                <a:solidFill>
                  <a:srgbClr val="1F4A7E"/>
                </a:solidFill>
                <a:latin typeface="微软雅黑" panose="020B0503020204020204" pitchFamily="34" charset="-122"/>
                <a:ea typeface="微软雅黑" panose="020B0503020204020204" pitchFamily="34" charset="-122"/>
              </a:rPr>
              <a:t>项目负责人</a:t>
            </a:r>
            <a:r>
              <a:rPr lang="zh-CN" altLang="en-US" sz="2000" b="1" dirty="0">
                <a:solidFill>
                  <a:srgbClr val="1F4A7E"/>
                </a:solidFill>
                <a:highlight>
                  <a:srgbClr val="FFFF00"/>
                </a:highlight>
                <a:latin typeface="微软雅黑" panose="020B0503020204020204" pitchFamily="34" charset="-122"/>
                <a:ea typeface="微软雅黑" panose="020B0503020204020204" pitchFamily="34" charset="-122"/>
              </a:rPr>
              <a:t>姓名标黄</a:t>
            </a:r>
            <a:r>
              <a:rPr lang="zh-CN" altLang="en-US" sz="2000" b="1" dirty="0">
                <a:solidFill>
                  <a:srgbClr val="1F4A7E"/>
                </a:solidFill>
                <a:latin typeface="微软雅黑" panose="020B0503020204020204" pitchFamily="34" charset="-122"/>
                <a:ea typeface="微软雅黑" panose="020B0503020204020204" pitchFamily="34" charset="-122"/>
              </a:rPr>
              <a:t>；项目负责人需为论文第一作者或通讯作者。</a:t>
            </a:r>
            <a:endParaRPr lang="en-US" altLang="zh-CN" sz="2000" b="1" dirty="0">
              <a:solidFill>
                <a:srgbClr val="1F4A7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243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DC564BA-EF6A-47E5-8676-1254D718B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1340768"/>
            <a:ext cx="8233557" cy="5096275"/>
          </a:xfrm>
          <a:prstGeom prst="rect">
            <a:avLst/>
          </a:prstGeom>
        </p:spPr>
      </p:pic>
      <p:sp>
        <p:nvSpPr>
          <p:cNvPr id="3" name="矩形 2">
            <a:extLst>
              <a:ext uri="{FF2B5EF4-FFF2-40B4-BE49-F238E27FC236}">
                <a16:creationId xmlns:a16="http://schemas.microsoft.com/office/drawing/2014/main" id="{43E8623E-33F6-4E9F-90F5-840D4269469E}"/>
              </a:ext>
            </a:extLst>
          </p:cNvPr>
          <p:cNvSpPr/>
          <p:nvPr/>
        </p:nvSpPr>
        <p:spPr>
          <a:xfrm>
            <a:off x="191344" y="188640"/>
            <a:ext cx="1620957" cy="523220"/>
          </a:xfrm>
          <a:prstGeom prst="rect">
            <a:avLst/>
          </a:prstGeom>
        </p:spPr>
        <p:txBody>
          <a:bodyPr wrap="none">
            <a:spAutoFit/>
          </a:bodyPr>
          <a:lstStyle/>
          <a:p>
            <a:r>
              <a:rPr lang="zh-CN" altLang="en-US" b="1" dirty="0">
                <a:solidFill>
                  <a:srgbClr val="1F4A7E"/>
                </a:solidFill>
                <a:latin typeface="微软雅黑" panose="020B0503020204020204" pitchFamily="34" charset="-122"/>
                <a:ea typeface="微软雅黑" panose="020B0503020204020204" pitchFamily="34" charset="-122"/>
              </a:rPr>
              <a:t>成果示例</a:t>
            </a:r>
            <a:endParaRPr lang="zh-CN" altLang="en-US" dirty="0"/>
          </a:p>
        </p:txBody>
      </p:sp>
      <p:sp>
        <p:nvSpPr>
          <p:cNvPr id="4" name="文本框 3">
            <a:extLst>
              <a:ext uri="{FF2B5EF4-FFF2-40B4-BE49-F238E27FC236}">
                <a16:creationId xmlns:a16="http://schemas.microsoft.com/office/drawing/2014/main" id="{1D5A17FD-6FA0-4388-B087-232E81891E2F}"/>
              </a:ext>
            </a:extLst>
          </p:cNvPr>
          <p:cNvSpPr txBox="1"/>
          <p:nvPr/>
        </p:nvSpPr>
        <p:spPr>
          <a:xfrm>
            <a:off x="8256240" y="1340768"/>
            <a:ext cx="3744416" cy="1976951"/>
          </a:xfrm>
          <a:prstGeom prst="rect">
            <a:avLst/>
          </a:prstGeom>
          <a:noFill/>
        </p:spPr>
        <p:txBody>
          <a:bodyPr wrap="square" rtlCol="0">
            <a:spAutoFit/>
          </a:bodyPr>
          <a:lstStyle/>
          <a:p>
            <a:pPr>
              <a:lnSpc>
                <a:spcPct val="150000"/>
              </a:lnSpc>
            </a:pPr>
            <a:r>
              <a:rPr lang="zh-CN" altLang="en-US"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论文：</a:t>
            </a:r>
            <a:endParaRPr lang="en-US" altLang="zh-CN" sz="2400" b="1" u="sng" kern="100"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a:p>
            <a:pPr marL="457200" indent="-457200" algn="just">
              <a:lnSpc>
                <a:spcPct val="150000"/>
              </a:lnSpc>
              <a:buFont typeface="+mj-ea"/>
              <a:buAutoNum type="circleNumDbPlain" startAt="3"/>
            </a:pPr>
            <a:r>
              <a:rPr lang="zh-CN" altLang="en-US" sz="2000" b="1" dirty="0">
                <a:solidFill>
                  <a:srgbClr val="1F4A7E"/>
                </a:solidFill>
                <a:latin typeface="微软雅黑" panose="020B0503020204020204" pitchFamily="34" charset="-122"/>
                <a:ea typeface="微软雅黑" panose="020B0503020204020204" pitchFamily="34" charset="-122"/>
              </a:rPr>
              <a:t>论文发表在项目执行期。</a:t>
            </a:r>
            <a:endParaRPr lang="en-US" altLang="zh-CN" sz="2000" b="1" dirty="0">
              <a:solidFill>
                <a:srgbClr val="1F4A7E"/>
              </a:solidFill>
              <a:latin typeface="微软雅黑" panose="020B0503020204020204" pitchFamily="34" charset="-122"/>
              <a:ea typeface="微软雅黑" panose="020B0503020204020204" pitchFamily="34" charset="-122"/>
            </a:endParaRPr>
          </a:p>
          <a:p>
            <a:pPr marL="457200" indent="-457200" algn="just">
              <a:lnSpc>
                <a:spcPct val="150000"/>
              </a:lnSpc>
              <a:buFont typeface="+mj-ea"/>
              <a:buAutoNum type="circleNumDbPlain" startAt="3"/>
            </a:pPr>
            <a:r>
              <a:rPr lang="zh-CN" altLang="en-US" sz="2000" b="1" dirty="0">
                <a:solidFill>
                  <a:srgbClr val="1F4A7E"/>
                </a:solidFill>
                <a:latin typeface="微软雅黑" panose="020B0503020204020204" pitchFamily="34" charset="-122"/>
                <a:ea typeface="微软雅黑" panose="020B0503020204020204" pitchFamily="34" charset="-122"/>
              </a:rPr>
              <a:t>论文标注项目批准号，</a:t>
            </a:r>
            <a:r>
              <a:rPr lang="zh-CN" altLang="en-US" sz="2000" b="1" dirty="0">
                <a:solidFill>
                  <a:srgbClr val="1F4A7E"/>
                </a:solidFill>
                <a:highlight>
                  <a:srgbClr val="FFFF00"/>
                </a:highlight>
                <a:latin typeface="微软雅黑" panose="020B0503020204020204" pitchFamily="34" charset="-122"/>
                <a:ea typeface="微软雅黑" panose="020B0503020204020204" pitchFamily="34" charset="-122"/>
              </a:rPr>
              <a:t>批准号标黄</a:t>
            </a:r>
            <a:r>
              <a:rPr lang="zh-CN" altLang="en-US" sz="2000" b="1" dirty="0">
                <a:solidFill>
                  <a:srgbClr val="1F4A7E"/>
                </a:solidFill>
                <a:latin typeface="微软雅黑" panose="020B0503020204020204" pitchFamily="34" charset="-122"/>
                <a:ea typeface="微软雅黑" panose="020B0503020204020204" pitchFamily="34" charset="-122"/>
              </a:rPr>
              <a:t>。</a:t>
            </a:r>
            <a:endParaRPr lang="en-US" altLang="zh-CN" sz="2000" b="1" dirty="0">
              <a:solidFill>
                <a:srgbClr val="1F4A7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1730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9.0,&quot;FooterHeight&quot;:0.0,&quot;SideMargin&quot;:2.3,&quot;TopMargin&quot;:5.3,&quot;BottomMargin&quot;:0.0,&quot;IntervalMargin&quot;:0.0,&quot;SettingType&quot;:&quot;System&quot;}"/>
  <p:tag name="COMMONDATA" val="eyJoZGlkIjoiMmExOGE1MzExYjZiNWM5MzIwZWViYjVkYTkzYTlhNzQifQ=="/>
  <p:tag name="KSO_WPP_MARK_KEY" val="15c01eef-ec76-49dd-a306-60bfde05f19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662</Words>
  <Application>Microsoft Office PowerPoint</Application>
  <PresentationFormat>宽屏</PresentationFormat>
  <Paragraphs>40</Paragraphs>
  <Slides>12</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vt:i4>
      </vt:variant>
    </vt:vector>
  </HeadingPairs>
  <TitlesOfParts>
    <vt:vector size="17" baseType="lpstr">
      <vt:lpstr>Arial</vt:lpstr>
      <vt:lpstr>Calibri</vt:lpstr>
      <vt:lpstr>微软雅黑</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www.websys.com.cn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websys</dc:creator>
  <cp:lastModifiedBy>tiantian tong</cp:lastModifiedBy>
  <cp:revision>3936</cp:revision>
  <dcterms:created xsi:type="dcterms:W3CDTF">2011-11-08T08:04:00Z</dcterms:created>
  <dcterms:modified xsi:type="dcterms:W3CDTF">2024-08-30T01:02:17Z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14EE32F6F58043C5AB480B590B0484A2</vt:lpwstr>
  </property>
</Properties>
</file>