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5" userDrawn="1">
          <p15:clr>
            <a:srgbClr val="A4A3A4"/>
          </p15:clr>
        </p15:guide>
        <p15:guide id="2" pos="38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5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6340" y="0"/>
            <a:ext cx="9799320" cy="835660"/>
          </a:xfrm>
          <a:solidFill>
            <a:schemeClr val="accent2"/>
          </a:solidFill>
        </p:spPr>
        <p:txBody>
          <a:bodyPr anchor="ctr" anchorCtr="0"/>
          <a:p>
            <a:r>
              <a:rPr lang="zh-CN" altLang="en-US" sz="3200">
                <a:solidFill>
                  <a:schemeClr val="tx1"/>
                </a:solidFill>
              </a:rPr>
              <a:t>院系管理员</a:t>
            </a:r>
            <a:r>
              <a:rPr lang="en-US" altLang="zh-CN" sz="3200">
                <a:solidFill>
                  <a:schemeClr val="tx1"/>
                </a:solidFill>
              </a:rPr>
              <a:t>——</a:t>
            </a:r>
            <a:r>
              <a:rPr lang="zh-CN" altLang="en-US" sz="3200">
                <a:solidFill>
                  <a:schemeClr val="tx1"/>
                </a:solidFill>
              </a:rPr>
              <a:t>添加博士生申请人</a:t>
            </a:r>
            <a:endParaRPr lang="zh-CN" altLang="en-US" sz="3200">
              <a:solidFill>
                <a:schemeClr val="tx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5545"/>
            <a:ext cx="12103100" cy="5672455"/>
          </a:xfrm>
          <a:prstGeom prst="rect">
            <a:avLst/>
          </a:prstGeom>
        </p:spPr>
      </p:pic>
      <p:sp>
        <p:nvSpPr>
          <p:cNvPr id="5" name="矩形标注 4"/>
          <p:cNvSpPr/>
          <p:nvPr/>
        </p:nvSpPr>
        <p:spPr>
          <a:xfrm>
            <a:off x="7181850" y="3310255"/>
            <a:ext cx="1651000" cy="532765"/>
          </a:xfrm>
          <a:prstGeom prst="wedgeRectCallou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1.</a:t>
            </a:r>
            <a:r>
              <a:rPr lang="zh-CN" altLang="en-US"/>
              <a:t>职称选择</a:t>
            </a:r>
            <a:r>
              <a:rPr lang="en-US" altLang="zh-CN"/>
              <a:t>“</a:t>
            </a:r>
            <a:r>
              <a:rPr lang="zh-CN" altLang="en-US"/>
              <a:t>无</a:t>
            </a:r>
            <a:r>
              <a:rPr lang="en-US" altLang="zh-CN"/>
              <a:t>”</a:t>
            </a:r>
            <a:endParaRPr lang="en-US" altLang="zh-CN"/>
          </a:p>
        </p:txBody>
      </p:sp>
      <p:sp>
        <p:nvSpPr>
          <p:cNvPr id="6" name="矩形标注 5"/>
          <p:cNvSpPr/>
          <p:nvPr/>
        </p:nvSpPr>
        <p:spPr>
          <a:xfrm>
            <a:off x="8921750" y="3310255"/>
            <a:ext cx="1981835" cy="532765"/>
          </a:xfrm>
          <a:prstGeom prst="wedgeRectCallout">
            <a:avLst>
              <a:gd name="adj1" fmla="val -30967"/>
              <a:gd name="adj2" fmla="val 7240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2.</a:t>
            </a:r>
            <a:r>
              <a:rPr lang="zh-CN" altLang="en-US"/>
              <a:t>角色选择</a:t>
            </a:r>
            <a:r>
              <a:rPr lang="en-US" altLang="zh-CN"/>
              <a:t>“</a:t>
            </a:r>
            <a:r>
              <a:rPr lang="zh-CN" altLang="en-US"/>
              <a:t>项目申请人（博士生）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YTQ1YjFjMWQ2NDNjYmY3MjY1ZTYzMjBjM2YwZmNiNW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李安琪</cp:lastModifiedBy>
  <cp:revision>155</cp:revision>
  <dcterms:created xsi:type="dcterms:W3CDTF">2019-06-19T02:08:00Z</dcterms:created>
  <dcterms:modified xsi:type="dcterms:W3CDTF">2023-12-15T06:14:21Z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2CDF2E2865A04EE9AB50B38503E29D5F_11</vt:lpwstr>
  </property>
</Properties>
</file>